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43944" y="1723385"/>
            <a:ext cx="3030220" cy="365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67964" y="1723385"/>
            <a:ext cx="3511550" cy="461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3180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404" y="274320"/>
            <a:ext cx="8585191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585" y="1680205"/>
            <a:ext cx="8084829" cy="4100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7456" y="6665632"/>
            <a:ext cx="27177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5039" y="6581144"/>
            <a:ext cx="48895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7-1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6" y="6654759"/>
            <a:ext cx="10839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-35" dirty="0">
                <a:latin typeface="Arial"/>
                <a:cs typeface="Arial"/>
              </a:rPr>
              <a:t>M</a:t>
            </a:r>
            <a:r>
              <a:rPr sz="1000" b="1" i="1" spc="-10" dirty="0">
                <a:latin typeface="Arial"/>
                <a:cs typeface="Arial"/>
              </a:rPr>
              <a:t>c</a:t>
            </a:r>
            <a:r>
              <a:rPr sz="1000" b="1" i="1" dirty="0">
                <a:latin typeface="Arial"/>
                <a:cs typeface="Arial"/>
              </a:rPr>
              <a:t>G</a:t>
            </a:r>
            <a:r>
              <a:rPr sz="1000" b="1" i="1" spc="-10" dirty="0">
                <a:latin typeface="Arial"/>
                <a:cs typeface="Arial"/>
              </a:rPr>
              <a:t>raw</a:t>
            </a:r>
            <a:r>
              <a:rPr sz="1000" b="1" i="1" spc="5" dirty="0">
                <a:latin typeface="Arial"/>
                <a:cs typeface="Arial"/>
              </a:rPr>
              <a:t>-</a:t>
            </a:r>
            <a:r>
              <a:rPr sz="1000" b="1" i="1" spc="-5" dirty="0">
                <a:latin typeface="Arial"/>
                <a:cs typeface="Arial"/>
              </a:rPr>
              <a:t>H</a:t>
            </a:r>
            <a:r>
              <a:rPr sz="1000" b="1" i="1" spc="-15" dirty="0">
                <a:latin typeface="Arial"/>
                <a:cs typeface="Arial"/>
              </a:rPr>
              <a:t>i</a:t>
            </a:r>
            <a:r>
              <a:rPr sz="1000" b="1" i="1" spc="-5" dirty="0">
                <a:latin typeface="Arial"/>
                <a:cs typeface="Arial"/>
              </a:rPr>
              <a:t>ll</a:t>
            </a:r>
            <a:r>
              <a:rPr sz="1000" b="1" i="1" spc="-15" dirty="0">
                <a:latin typeface="Arial"/>
                <a:cs typeface="Arial"/>
              </a:rPr>
              <a:t>/</a:t>
            </a:r>
            <a:r>
              <a:rPr sz="1000" b="1" i="1" spc="-5" dirty="0">
                <a:latin typeface="Arial"/>
                <a:cs typeface="Arial"/>
              </a:rPr>
              <a:t>I</a:t>
            </a:r>
            <a:r>
              <a:rPr sz="1000" b="1" i="1" spc="-10" dirty="0">
                <a:latin typeface="Arial"/>
                <a:cs typeface="Arial"/>
              </a:rPr>
              <a:t>rwin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6089" y="6655475"/>
            <a:ext cx="4063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-20" dirty="0">
                <a:latin typeface="Times New Roman"/>
                <a:cs typeface="Times New Roman"/>
              </a:rPr>
              <a:t>C</a:t>
            </a:r>
            <a:r>
              <a:rPr sz="1000" b="1" i="1" dirty="0">
                <a:latin typeface="Times New Roman"/>
                <a:cs typeface="Times New Roman"/>
              </a:rPr>
              <a:t>o</a:t>
            </a:r>
            <a:r>
              <a:rPr sz="1000" b="1" i="1" spc="5" dirty="0">
                <a:latin typeface="Times New Roman"/>
                <a:cs typeface="Times New Roman"/>
              </a:rPr>
              <a:t>p</a:t>
            </a:r>
            <a:r>
              <a:rPr sz="1000" b="1" i="1" spc="-10" dirty="0">
                <a:latin typeface="Times New Roman"/>
                <a:cs typeface="Times New Roman"/>
              </a:rPr>
              <a:t>yr</a:t>
            </a:r>
            <a:r>
              <a:rPr sz="1000" b="1" i="1" spc="-15" dirty="0">
                <a:latin typeface="Times New Roman"/>
                <a:cs typeface="Times New Roman"/>
              </a:rPr>
              <a:t>i</a:t>
            </a:r>
            <a:r>
              <a:rPr sz="1000" b="1" i="1" spc="5" dirty="0">
                <a:latin typeface="Times New Roman"/>
                <a:cs typeface="Times New Roman"/>
              </a:rPr>
              <a:t>g</a:t>
            </a:r>
            <a:r>
              <a:rPr sz="1000" b="1" i="1" spc="-10" dirty="0">
                <a:latin typeface="Times New Roman"/>
                <a:cs typeface="Times New Roman"/>
              </a:rPr>
              <a:t>h</a:t>
            </a:r>
            <a:r>
              <a:rPr sz="1000" b="1" i="1" spc="-5" dirty="0">
                <a:latin typeface="Times New Roman"/>
                <a:cs typeface="Times New Roman"/>
              </a:rPr>
              <a:t>t</a:t>
            </a:r>
            <a:r>
              <a:rPr sz="1000" b="1" i="1" dirty="0">
                <a:latin typeface="Times New Roman"/>
                <a:cs typeface="Times New Roman"/>
              </a:rPr>
              <a:t> © </a:t>
            </a:r>
            <a:r>
              <a:rPr sz="1000" b="1" i="1" spc="5" dirty="0">
                <a:latin typeface="Times New Roman"/>
                <a:cs typeface="Times New Roman"/>
              </a:rPr>
              <a:t>2</a:t>
            </a:r>
            <a:r>
              <a:rPr sz="1000" b="1" i="1" dirty="0">
                <a:latin typeface="Times New Roman"/>
                <a:cs typeface="Times New Roman"/>
              </a:rPr>
              <a:t>0</a:t>
            </a:r>
            <a:r>
              <a:rPr sz="1000" b="1" i="1" spc="5" dirty="0">
                <a:latin typeface="Times New Roman"/>
                <a:cs typeface="Times New Roman"/>
              </a:rPr>
              <a:t>1</a:t>
            </a:r>
            <a:r>
              <a:rPr sz="1000" b="1" i="1" dirty="0">
                <a:latin typeface="Times New Roman"/>
                <a:cs typeface="Times New Roman"/>
              </a:rPr>
              <a:t>1 </a:t>
            </a:r>
            <a:r>
              <a:rPr sz="1000" b="1" i="1" spc="-5" dirty="0">
                <a:latin typeface="Times New Roman"/>
                <a:cs typeface="Times New Roman"/>
              </a:rPr>
              <a:t>by</a:t>
            </a:r>
            <a:r>
              <a:rPr sz="1000" b="1" i="1" spc="5" dirty="0">
                <a:latin typeface="Times New Roman"/>
                <a:cs typeface="Times New Roman"/>
              </a:rPr>
              <a:t> </a:t>
            </a:r>
            <a:r>
              <a:rPr sz="1000" b="1" i="1" spc="-15" dirty="0">
                <a:latin typeface="Times New Roman"/>
                <a:cs typeface="Times New Roman"/>
              </a:rPr>
              <a:t>T</a:t>
            </a:r>
            <a:r>
              <a:rPr sz="1000" b="1" i="1" spc="-10" dirty="0">
                <a:latin typeface="Times New Roman"/>
                <a:cs typeface="Times New Roman"/>
              </a:rPr>
              <a:t>h</a:t>
            </a:r>
            <a:r>
              <a:rPr sz="1000" b="1" i="1" spc="-5" dirty="0">
                <a:latin typeface="Times New Roman"/>
                <a:cs typeface="Times New Roman"/>
              </a:rPr>
              <a:t>e</a:t>
            </a:r>
            <a:r>
              <a:rPr sz="1000" b="1" i="1" spc="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McGra</a:t>
            </a:r>
            <a:r>
              <a:rPr sz="1000" b="1" i="1" spc="-10" dirty="0">
                <a:latin typeface="Times New Roman"/>
                <a:cs typeface="Times New Roman"/>
              </a:rPr>
              <a:t>w</a:t>
            </a:r>
            <a:r>
              <a:rPr sz="1000" b="1" i="1" spc="5" dirty="0">
                <a:latin typeface="Times New Roman"/>
                <a:cs typeface="Times New Roman"/>
              </a:rPr>
              <a:t>-</a:t>
            </a:r>
            <a:r>
              <a:rPr sz="1000" b="1" i="1" spc="-10" dirty="0">
                <a:latin typeface="Times New Roman"/>
                <a:cs typeface="Times New Roman"/>
              </a:rPr>
              <a:t>H</a:t>
            </a:r>
            <a:r>
              <a:rPr sz="1000" b="1" i="1" spc="-15" dirty="0">
                <a:latin typeface="Times New Roman"/>
                <a:cs typeface="Times New Roman"/>
              </a:rPr>
              <a:t>i</a:t>
            </a:r>
            <a:r>
              <a:rPr sz="1000" b="1" i="1" spc="-5" dirty="0">
                <a:latin typeface="Times New Roman"/>
                <a:cs typeface="Times New Roman"/>
              </a:rPr>
              <a:t>ll</a:t>
            </a:r>
            <a:r>
              <a:rPr sz="1000" b="1" i="1" dirty="0">
                <a:latin typeface="Times New Roman"/>
                <a:cs typeface="Times New Roman"/>
              </a:rPr>
              <a:t> </a:t>
            </a:r>
            <a:r>
              <a:rPr sz="1000" b="1" i="1" spc="-20" dirty="0">
                <a:latin typeface="Times New Roman"/>
                <a:cs typeface="Times New Roman"/>
              </a:rPr>
              <a:t>C</a:t>
            </a:r>
            <a:r>
              <a:rPr sz="1000" b="1" i="1" spc="-5" dirty="0">
                <a:latin typeface="Times New Roman"/>
                <a:cs typeface="Times New Roman"/>
              </a:rPr>
              <a:t>o</a:t>
            </a:r>
            <a:r>
              <a:rPr sz="1000" b="1" i="1" dirty="0">
                <a:latin typeface="Times New Roman"/>
                <a:cs typeface="Times New Roman"/>
              </a:rPr>
              <a:t>m</a:t>
            </a:r>
            <a:r>
              <a:rPr sz="1000" b="1" i="1" spc="5" dirty="0">
                <a:latin typeface="Times New Roman"/>
                <a:cs typeface="Times New Roman"/>
              </a:rPr>
              <a:t>p</a:t>
            </a:r>
            <a:r>
              <a:rPr sz="1000" b="1" i="1" dirty="0">
                <a:latin typeface="Times New Roman"/>
                <a:cs typeface="Times New Roman"/>
              </a:rPr>
              <a:t>a</a:t>
            </a:r>
            <a:r>
              <a:rPr sz="1000" b="1" i="1" spc="-10" dirty="0">
                <a:latin typeface="Times New Roman"/>
                <a:cs typeface="Times New Roman"/>
              </a:rPr>
              <a:t>n</a:t>
            </a:r>
            <a:r>
              <a:rPr sz="1000" b="1" i="1" spc="-5" dirty="0">
                <a:latin typeface="Times New Roman"/>
                <a:cs typeface="Times New Roman"/>
              </a:rPr>
              <a:t>i</a:t>
            </a:r>
            <a:r>
              <a:rPr sz="1000" b="1" i="1" spc="-10" dirty="0">
                <a:latin typeface="Times New Roman"/>
                <a:cs typeface="Times New Roman"/>
              </a:rPr>
              <a:t>e</a:t>
            </a:r>
            <a:r>
              <a:rPr sz="1000" b="1" i="1" spc="-5" dirty="0">
                <a:latin typeface="Times New Roman"/>
                <a:cs typeface="Times New Roman"/>
              </a:rPr>
              <a:t>s</a:t>
            </a:r>
            <a:r>
              <a:rPr sz="1000" b="1" i="1" dirty="0">
                <a:latin typeface="Times New Roman"/>
                <a:cs typeface="Times New Roman"/>
              </a:rPr>
              <a:t>, </a:t>
            </a:r>
            <a:r>
              <a:rPr sz="1000" b="1" i="1" spc="-5" dirty="0">
                <a:latin typeface="Times New Roman"/>
                <a:cs typeface="Times New Roman"/>
              </a:rPr>
              <a:t>I</a:t>
            </a:r>
            <a:r>
              <a:rPr sz="1000" b="1" i="1" spc="-10" dirty="0">
                <a:latin typeface="Times New Roman"/>
                <a:cs typeface="Times New Roman"/>
              </a:rPr>
              <a:t>nc</a:t>
            </a:r>
            <a:r>
              <a:rPr sz="1000" b="1" i="1" dirty="0">
                <a:latin typeface="Times New Roman"/>
                <a:cs typeface="Times New Roman"/>
              </a:rPr>
              <a:t>.</a:t>
            </a:r>
            <a:r>
              <a:rPr sz="1000" b="1" i="1" spc="5" dirty="0">
                <a:latin typeface="Times New Roman"/>
                <a:cs typeface="Times New Roman"/>
              </a:rPr>
              <a:t> </a:t>
            </a:r>
            <a:r>
              <a:rPr sz="1000" b="1" i="1" spc="-15" dirty="0">
                <a:latin typeface="Times New Roman"/>
                <a:cs typeface="Times New Roman"/>
              </a:rPr>
              <a:t>Al</a:t>
            </a:r>
            <a:r>
              <a:rPr sz="1000" b="1" i="1" spc="-5" dirty="0">
                <a:latin typeface="Times New Roman"/>
                <a:cs typeface="Times New Roman"/>
              </a:rPr>
              <a:t>l</a:t>
            </a:r>
            <a:r>
              <a:rPr sz="1000" b="1" i="1" dirty="0">
                <a:latin typeface="Times New Roman"/>
                <a:cs typeface="Times New Roman"/>
              </a:rPr>
              <a:t> </a:t>
            </a:r>
            <a:r>
              <a:rPr sz="1000" b="1" i="1" spc="-20" dirty="0">
                <a:latin typeface="Times New Roman"/>
                <a:cs typeface="Times New Roman"/>
              </a:rPr>
              <a:t>R</a:t>
            </a:r>
            <a:r>
              <a:rPr sz="1000" b="1" i="1" spc="-5" dirty="0">
                <a:latin typeface="Times New Roman"/>
                <a:cs typeface="Times New Roman"/>
              </a:rPr>
              <a:t>i</a:t>
            </a:r>
            <a:r>
              <a:rPr sz="1000" b="1" i="1" dirty="0">
                <a:latin typeface="Times New Roman"/>
                <a:cs typeface="Times New Roman"/>
              </a:rPr>
              <a:t>g</a:t>
            </a:r>
            <a:r>
              <a:rPr sz="1000" b="1" i="1" spc="-10" dirty="0">
                <a:latin typeface="Times New Roman"/>
                <a:cs typeface="Times New Roman"/>
              </a:rPr>
              <a:t>h</a:t>
            </a:r>
            <a:r>
              <a:rPr sz="1000" b="1" i="1" spc="-5" dirty="0">
                <a:latin typeface="Times New Roman"/>
                <a:cs typeface="Times New Roman"/>
              </a:rPr>
              <a:t>t</a:t>
            </a:r>
            <a:r>
              <a:rPr sz="1000" b="1" i="1" dirty="0">
                <a:latin typeface="Times New Roman"/>
                <a:cs typeface="Times New Roman"/>
              </a:rPr>
              <a:t>s</a:t>
            </a:r>
            <a:r>
              <a:rPr sz="1000" b="1" i="1" spc="-10" dirty="0">
                <a:latin typeface="Times New Roman"/>
                <a:cs typeface="Times New Roman"/>
              </a:rPr>
              <a:t> </a:t>
            </a:r>
            <a:r>
              <a:rPr sz="1000" b="1" i="1" spc="-20" dirty="0">
                <a:latin typeface="Times New Roman"/>
                <a:cs typeface="Times New Roman"/>
              </a:rPr>
              <a:t>R</a:t>
            </a:r>
            <a:r>
              <a:rPr sz="1000" b="1" i="1" dirty="0">
                <a:latin typeface="Times New Roman"/>
                <a:cs typeface="Times New Roman"/>
              </a:rPr>
              <a:t>e</a:t>
            </a:r>
            <a:r>
              <a:rPr sz="1000" b="1" i="1" spc="-10" dirty="0">
                <a:latin typeface="Times New Roman"/>
                <a:cs typeface="Times New Roman"/>
              </a:rPr>
              <a:t>se</a:t>
            </a:r>
            <a:r>
              <a:rPr sz="1000" b="1" i="1" spc="-5" dirty="0">
                <a:latin typeface="Times New Roman"/>
                <a:cs typeface="Times New Roman"/>
              </a:rPr>
              <a:t>rv</a:t>
            </a:r>
            <a:r>
              <a:rPr sz="1000" b="1" i="1" dirty="0">
                <a:latin typeface="Times New Roman"/>
                <a:cs typeface="Times New Roman"/>
              </a:rPr>
              <a:t>ed.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55039" y="6581144"/>
            <a:ext cx="488950" cy="276860"/>
          </a:xfrm>
          <a:custGeom>
            <a:avLst/>
            <a:gdLst/>
            <a:ahLst/>
            <a:cxnLst/>
            <a:rect l="l" t="t" r="r" b="b"/>
            <a:pathLst>
              <a:path w="488950" h="276859">
                <a:moveTo>
                  <a:pt x="0" y="0"/>
                </a:moveTo>
                <a:lnTo>
                  <a:pt x="488960" y="0"/>
                </a:lnTo>
                <a:lnTo>
                  <a:pt x="488960" y="276855"/>
                </a:lnTo>
                <a:lnTo>
                  <a:pt x="0" y="276855"/>
                </a:lnTo>
                <a:lnTo>
                  <a:pt x="0" y="0"/>
                </a:lnTo>
                <a:close/>
              </a:path>
            </a:pathLst>
          </a:custGeom>
          <a:solidFill>
            <a:srgbClr val="FDAD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3180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50" y="1752600"/>
            <a:ext cx="8153400" cy="1847850"/>
          </a:xfrm>
          <a:prstGeom prst="rect">
            <a:avLst/>
          </a:prstGeom>
          <a:solidFill>
            <a:srgbClr val="FFAD36"/>
          </a:solidFill>
          <a:ln w="2839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3354"/>
              </a:lnSpc>
            </a:pPr>
            <a:r>
              <a:rPr sz="2800" spc="-20" dirty="0">
                <a:solidFill>
                  <a:srgbClr val="7B8F37"/>
                </a:solidFill>
                <a:latin typeface="Trebuchet MS"/>
                <a:cs typeface="Trebuchet MS"/>
              </a:rPr>
              <a:t>f</a:t>
            </a:r>
            <a:r>
              <a:rPr sz="2800" spc="-5" dirty="0">
                <a:solidFill>
                  <a:srgbClr val="7B8F37"/>
                </a:solidFill>
                <a:latin typeface="Trebuchet MS"/>
                <a:cs typeface="Trebuchet MS"/>
              </a:rPr>
              <a:t>u</a:t>
            </a:r>
            <a:r>
              <a:rPr sz="2800" spc="-10" dirty="0">
                <a:solidFill>
                  <a:srgbClr val="7B8F37"/>
                </a:solidFill>
                <a:latin typeface="Trebuchet MS"/>
                <a:cs typeface="Trebuchet MS"/>
              </a:rPr>
              <a:t>n</a:t>
            </a:r>
            <a:r>
              <a:rPr sz="2800" spc="-5" dirty="0">
                <a:solidFill>
                  <a:srgbClr val="7B8F37"/>
                </a:solidFill>
                <a:latin typeface="Trebuchet MS"/>
                <a:cs typeface="Trebuchet MS"/>
              </a:rPr>
              <a:t>d</a:t>
            </a:r>
            <a:r>
              <a:rPr sz="2800" spc="-15" dirty="0">
                <a:solidFill>
                  <a:srgbClr val="7B8F37"/>
                </a:solidFill>
                <a:latin typeface="Trebuchet MS"/>
                <a:cs typeface="Trebuchet MS"/>
              </a:rPr>
              <a:t>a</a:t>
            </a:r>
            <a:r>
              <a:rPr sz="2800" spc="-5" dirty="0">
                <a:solidFill>
                  <a:srgbClr val="7B8F37"/>
                </a:solidFill>
                <a:latin typeface="Trebuchet MS"/>
                <a:cs typeface="Trebuchet MS"/>
              </a:rPr>
              <a:t>m</a:t>
            </a:r>
            <a:r>
              <a:rPr sz="2800" spc="-10" dirty="0">
                <a:solidFill>
                  <a:srgbClr val="7B8F37"/>
                </a:solidFill>
                <a:latin typeface="Trebuchet MS"/>
                <a:cs typeface="Trebuchet MS"/>
              </a:rPr>
              <a:t>e</a:t>
            </a:r>
            <a:r>
              <a:rPr sz="2800" spc="-5" dirty="0">
                <a:solidFill>
                  <a:srgbClr val="7B8F37"/>
                </a:solidFill>
                <a:latin typeface="Trebuchet MS"/>
                <a:cs typeface="Trebuchet MS"/>
              </a:rPr>
              <a:t>n</a:t>
            </a:r>
            <a:r>
              <a:rPr sz="2800" spc="-10" dirty="0">
                <a:solidFill>
                  <a:srgbClr val="7B8F37"/>
                </a:solidFill>
                <a:latin typeface="Trebuchet MS"/>
                <a:cs typeface="Trebuchet MS"/>
              </a:rPr>
              <a:t>t</a:t>
            </a:r>
            <a:r>
              <a:rPr sz="2800" spc="-15" dirty="0">
                <a:solidFill>
                  <a:srgbClr val="7B8F37"/>
                </a:solidFill>
                <a:latin typeface="Trebuchet MS"/>
                <a:cs typeface="Trebuchet MS"/>
              </a:rPr>
              <a:t>a</a:t>
            </a:r>
            <a:r>
              <a:rPr sz="2800" spc="-10" dirty="0">
                <a:solidFill>
                  <a:srgbClr val="7B8F37"/>
                </a:solidFill>
                <a:latin typeface="Trebuchet MS"/>
                <a:cs typeface="Trebuchet MS"/>
              </a:rPr>
              <a:t>ls</a:t>
            </a:r>
            <a:r>
              <a:rPr sz="2800" spc="135" dirty="0">
                <a:solidFill>
                  <a:srgbClr val="7B8F37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7B8F37"/>
                </a:solidFill>
                <a:latin typeface="Trebuchet MS"/>
                <a:cs typeface="Trebuchet MS"/>
              </a:rPr>
              <a:t>o</a:t>
            </a:r>
            <a:r>
              <a:rPr sz="2800" spc="-15" dirty="0">
                <a:solidFill>
                  <a:srgbClr val="7B8F37"/>
                </a:solidFill>
                <a:latin typeface="Trebuchet MS"/>
                <a:cs typeface="Trebuchet MS"/>
              </a:rPr>
              <a:t>f</a:t>
            </a:r>
            <a:endParaRPr sz="2800">
              <a:latin typeface="Trebuchet MS"/>
              <a:cs typeface="Trebuchet MS"/>
            </a:endParaRPr>
          </a:p>
          <a:p>
            <a:pPr marL="75565">
              <a:lnSpc>
                <a:spcPts val="4315"/>
              </a:lnSpc>
              <a:tabLst>
                <a:tab pos="6980555" algn="l"/>
              </a:tabLst>
            </a:pPr>
            <a:r>
              <a:rPr sz="3600" spc="-5" dirty="0">
                <a:solidFill>
                  <a:srgbClr val="006598"/>
                </a:solidFill>
                <a:latin typeface="Trebuchet MS"/>
                <a:cs typeface="Trebuchet MS"/>
              </a:rPr>
              <a:t>Huma</a:t>
            </a:r>
            <a:r>
              <a:rPr sz="3600" dirty="0">
                <a:solidFill>
                  <a:srgbClr val="006598"/>
                </a:solidFill>
                <a:latin typeface="Trebuchet MS"/>
                <a:cs typeface="Trebuchet MS"/>
              </a:rPr>
              <a:t>n</a:t>
            </a:r>
            <a:r>
              <a:rPr sz="3600" spc="18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6598"/>
                </a:solidFill>
                <a:latin typeface="Trebuchet MS"/>
                <a:cs typeface="Trebuchet MS"/>
              </a:rPr>
              <a:t>R</a:t>
            </a:r>
            <a:r>
              <a:rPr sz="3600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3600" spc="-25" dirty="0">
                <a:solidFill>
                  <a:srgbClr val="006598"/>
                </a:solidFill>
                <a:latin typeface="Trebuchet MS"/>
                <a:cs typeface="Trebuchet MS"/>
              </a:rPr>
              <a:t>so</a:t>
            </a:r>
            <a:r>
              <a:rPr sz="3600" spc="-5" dirty="0">
                <a:solidFill>
                  <a:srgbClr val="006598"/>
                </a:solidFill>
                <a:latin typeface="Trebuchet MS"/>
                <a:cs typeface="Trebuchet MS"/>
              </a:rPr>
              <a:t>u</a:t>
            </a:r>
            <a:r>
              <a:rPr sz="3600" spc="5" dirty="0">
                <a:solidFill>
                  <a:srgbClr val="006598"/>
                </a:solidFill>
                <a:latin typeface="Trebuchet MS"/>
                <a:cs typeface="Trebuchet MS"/>
              </a:rPr>
              <a:t>r</a:t>
            </a:r>
            <a:r>
              <a:rPr sz="3600" spc="-5" dirty="0">
                <a:solidFill>
                  <a:srgbClr val="006598"/>
                </a:solidFill>
                <a:latin typeface="Trebuchet MS"/>
                <a:cs typeface="Trebuchet MS"/>
              </a:rPr>
              <a:t>c</a:t>
            </a:r>
            <a:r>
              <a:rPr sz="3600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3600" spc="18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6598"/>
                </a:solidFill>
                <a:latin typeface="Trebuchet MS"/>
                <a:cs typeface="Trebuchet MS"/>
              </a:rPr>
              <a:t>M</a:t>
            </a:r>
            <a:r>
              <a:rPr sz="3600" spc="-5" dirty="0">
                <a:solidFill>
                  <a:srgbClr val="006598"/>
                </a:solidFill>
                <a:latin typeface="Trebuchet MS"/>
                <a:cs typeface="Trebuchet MS"/>
              </a:rPr>
              <a:t>an</a:t>
            </a:r>
            <a:r>
              <a:rPr sz="3600" spc="5" dirty="0">
                <a:solidFill>
                  <a:srgbClr val="006598"/>
                </a:solidFill>
                <a:latin typeface="Trebuchet MS"/>
                <a:cs typeface="Trebuchet MS"/>
              </a:rPr>
              <a:t>a</a:t>
            </a:r>
            <a:r>
              <a:rPr sz="3600" spc="-20" dirty="0">
                <a:solidFill>
                  <a:srgbClr val="006598"/>
                </a:solidFill>
                <a:latin typeface="Trebuchet MS"/>
                <a:cs typeface="Trebuchet MS"/>
              </a:rPr>
              <a:t>g</a:t>
            </a:r>
            <a:r>
              <a:rPr sz="3600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3600" spc="-10" dirty="0">
                <a:solidFill>
                  <a:srgbClr val="006598"/>
                </a:solidFill>
                <a:latin typeface="Trebuchet MS"/>
                <a:cs typeface="Trebuchet MS"/>
              </a:rPr>
              <a:t>m</a:t>
            </a:r>
            <a:r>
              <a:rPr sz="3600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3600" spc="-5" dirty="0">
                <a:solidFill>
                  <a:srgbClr val="006598"/>
                </a:solidFill>
                <a:latin typeface="Trebuchet MS"/>
                <a:cs typeface="Trebuchet MS"/>
              </a:rPr>
              <a:t>n</a:t>
            </a:r>
            <a:r>
              <a:rPr sz="3600" dirty="0">
                <a:solidFill>
                  <a:srgbClr val="006598"/>
                </a:solidFill>
                <a:latin typeface="Trebuchet MS"/>
                <a:cs typeface="Trebuchet MS"/>
              </a:rPr>
              <a:t>t</a:t>
            </a:r>
            <a:r>
              <a:rPr sz="3600" spc="175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3600" spc="50" dirty="0">
                <a:solidFill>
                  <a:srgbClr val="006598"/>
                </a:solidFill>
                <a:latin typeface="Trebuchet MS"/>
                <a:cs typeface="Trebuchet MS"/>
              </a:rPr>
              <a:t>4</a:t>
            </a:r>
            <a:r>
              <a:rPr sz="3150" spc="-22" baseline="29100" dirty="0">
                <a:solidFill>
                  <a:srgbClr val="006598"/>
                </a:solidFill>
                <a:latin typeface="Trebuchet MS"/>
                <a:cs typeface="Trebuchet MS"/>
              </a:rPr>
              <a:t>th</a:t>
            </a:r>
            <a:r>
              <a:rPr sz="3150" baseline="29100" dirty="0">
                <a:solidFill>
                  <a:srgbClr val="00659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d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i</a:t>
            </a:r>
            <a:r>
              <a:rPr sz="2000" spc="5" dirty="0">
                <a:solidFill>
                  <a:srgbClr val="006598"/>
                </a:solidFill>
                <a:latin typeface="Trebuchet MS"/>
                <a:cs typeface="Trebuchet MS"/>
              </a:rPr>
              <a:t>t</a:t>
            </a:r>
            <a:r>
              <a:rPr sz="2000" spc="-15" dirty="0">
                <a:solidFill>
                  <a:srgbClr val="006598"/>
                </a:solidFill>
                <a:latin typeface="Trebuchet MS"/>
                <a:cs typeface="Trebuchet MS"/>
              </a:rPr>
              <a:t>io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  <a:p>
            <a:pPr marL="75565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by</a:t>
            </a:r>
            <a:r>
              <a:rPr sz="2000" spc="9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R.</a:t>
            </a:r>
            <a:r>
              <a:rPr sz="2000" spc="-10" dirty="0">
                <a:solidFill>
                  <a:srgbClr val="006598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.</a:t>
            </a:r>
            <a:r>
              <a:rPr sz="2000" spc="9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06598"/>
                </a:solidFill>
                <a:latin typeface="Trebuchet MS"/>
                <a:cs typeface="Trebuchet MS"/>
              </a:rPr>
              <a:t>N</a:t>
            </a:r>
            <a:r>
              <a:rPr sz="2000" spc="-15" dirty="0">
                <a:solidFill>
                  <a:srgbClr val="006598"/>
                </a:solidFill>
                <a:latin typeface="Trebuchet MS"/>
                <a:cs typeface="Trebuchet MS"/>
              </a:rPr>
              <a:t>o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,</a:t>
            </a:r>
            <a:r>
              <a:rPr sz="2000" spc="95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J.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R.</a:t>
            </a:r>
            <a:r>
              <a:rPr sz="2000" spc="95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6598"/>
                </a:solidFill>
                <a:latin typeface="Trebuchet MS"/>
                <a:cs typeface="Trebuchet MS"/>
              </a:rPr>
              <a:t>H</a:t>
            </a:r>
            <a:r>
              <a:rPr sz="2000" spc="-15" dirty="0">
                <a:solidFill>
                  <a:srgbClr val="006598"/>
                </a:solidFill>
                <a:latin typeface="Trebuchet MS"/>
                <a:cs typeface="Trebuchet MS"/>
              </a:rPr>
              <a:t>ol</a:t>
            </a:r>
            <a:r>
              <a:rPr sz="2000" spc="-20" dirty="0">
                <a:solidFill>
                  <a:srgbClr val="006598"/>
                </a:solidFill>
                <a:latin typeface="Trebuchet MS"/>
                <a:cs typeface="Trebuchet MS"/>
              </a:rPr>
              <a:t>l</a:t>
            </a:r>
            <a:r>
              <a:rPr sz="2000" spc="5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nb</a:t>
            </a:r>
            <a:r>
              <a:rPr sz="2000" spc="5" dirty="0">
                <a:solidFill>
                  <a:srgbClr val="006598"/>
                </a:solidFill>
                <a:latin typeface="Trebuchet MS"/>
                <a:cs typeface="Trebuchet MS"/>
              </a:rPr>
              <a:t>e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ck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,</a:t>
            </a:r>
            <a:r>
              <a:rPr sz="2000" spc="95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6598"/>
                </a:solidFill>
                <a:latin typeface="Trebuchet MS"/>
                <a:cs typeface="Trebuchet MS"/>
              </a:rPr>
              <a:t>B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.</a:t>
            </a:r>
            <a:r>
              <a:rPr sz="2000" spc="10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Ge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r</a:t>
            </a:r>
            <a:r>
              <a:rPr sz="2000" spc="5" dirty="0">
                <a:solidFill>
                  <a:srgbClr val="006598"/>
                </a:solidFill>
                <a:latin typeface="Trebuchet MS"/>
                <a:cs typeface="Trebuchet MS"/>
              </a:rPr>
              <a:t>h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r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,</a:t>
            </a:r>
            <a:r>
              <a:rPr sz="2000" spc="10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an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d</a:t>
            </a:r>
            <a:r>
              <a:rPr sz="2000" spc="10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6598"/>
                </a:solidFill>
                <a:latin typeface="Trebuchet MS"/>
                <a:cs typeface="Trebuchet MS"/>
              </a:rPr>
              <a:t>P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.</a:t>
            </a:r>
            <a:r>
              <a:rPr sz="2000" spc="-10" dirty="0">
                <a:solidFill>
                  <a:srgbClr val="006598"/>
                </a:solidFill>
                <a:latin typeface="Trebuchet MS"/>
                <a:cs typeface="Trebuchet MS"/>
              </a:rPr>
              <a:t>M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.</a:t>
            </a:r>
            <a:r>
              <a:rPr sz="2000" spc="95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W</a:t>
            </a:r>
            <a:r>
              <a:rPr sz="2000" spc="-10" dirty="0">
                <a:solidFill>
                  <a:srgbClr val="006598"/>
                </a:solidFill>
                <a:latin typeface="Trebuchet MS"/>
                <a:cs typeface="Trebuchet MS"/>
              </a:rPr>
              <a:t>r</a:t>
            </a:r>
            <a:r>
              <a:rPr sz="2000" spc="5" dirty="0">
                <a:solidFill>
                  <a:srgbClr val="006598"/>
                </a:solidFill>
                <a:latin typeface="Trebuchet MS"/>
                <a:cs typeface="Trebuchet MS"/>
              </a:rPr>
              <a:t>i</a:t>
            </a:r>
            <a:r>
              <a:rPr sz="2000" spc="-15" dirty="0">
                <a:solidFill>
                  <a:srgbClr val="006598"/>
                </a:solidFill>
                <a:latin typeface="Trebuchet MS"/>
                <a:cs typeface="Trebuchet MS"/>
              </a:rPr>
              <a:t>g</a:t>
            </a:r>
            <a:r>
              <a:rPr sz="2000" spc="-5" dirty="0">
                <a:solidFill>
                  <a:srgbClr val="006598"/>
                </a:solidFill>
                <a:latin typeface="Trebuchet MS"/>
                <a:cs typeface="Trebuchet MS"/>
              </a:rPr>
              <a:t>h</a:t>
            </a:r>
            <a:r>
              <a:rPr sz="2000" dirty="0">
                <a:solidFill>
                  <a:srgbClr val="006598"/>
                </a:solidFill>
                <a:latin typeface="Trebuchet MS"/>
                <a:cs typeface="Trebuchet MS"/>
              </a:rPr>
              <a:t>t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5244" algn="r">
              <a:lnSpc>
                <a:spcPct val="100000"/>
              </a:lnSpc>
            </a:pPr>
            <a:r>
              <a:rPr sz="3200" b="1" spc="-5" dirty="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sz="3200" b="1" spc="-25" dirty="0">
                <a:solidFill>
                  <a:srgbClr val="007F00"/>
                </a:solidFill>
                <a:latin typeface="Calibri"/>
                <a:cs typeface="Calibri"/>
              </a:rPr>
              <a:t>HA</a:t>
            </a:r>
            <a:r>
              <a:rPr sz="3200" b="1" dirty="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sz="3200" b="1" spc="-25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3200" b="1" spc="-20" dirty="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sz="3200" b="1" spc="-8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7F00"/>
                </a:solidFill>
                <a:latin typeface="Calibri"/>
                <a:cs typeface="Calibri"/>
              </a:rPr>
              <a:t>7</a:t>
            </a:r>
            <a:endParaRPr sz="3200">
              <a:latin typeface="Calibri"/>
              <a:cs typeface="Calibri"/>
            </a:endParaRPr>
          </a:p>
          <a:p>
            <a:pPr marR="56515" algn="r">
              <a:lnSpc>
                <a:spcPct val="100000"/>
              </a:lnSpc>
              <a:spcBef>
                <a:spcPts val="890"/>
              </a:spcBef>
            </a:pPr>
            <a:r>
              <a:rPr sz="3600" dirty="0">
                <a:solidFill>
                  <a:srgbClr val="006598"/>
                </a:solidFill>
                <a:latin typeface="Calibri"/>
                <a:cs typeface="Calibri"/>
              </a:rPr>
              <a:t>T</a:t>
            </a:r>
            <a:r>
              <a:rPr sz="3600" spc="-15" dirty="0">
                <a:solidFill>
                  <a:srgbClr val="006598"/>
                </a:solidFill>
                <a:latin typeface="Calibri"/>
                <a:cs typeface="Calibri"/>
              </a:rPr>
              <a:t>r</a:t>
            </a:r>
            <a:r>
              <a:rPr sz="3600" spc="-5" dirty="0">
                <a:solidFill>
                  <a:srgbClr val="006598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006598"/>
                </a:solidFill>
                <a:latin typeface="Calibri"/>
                <a:cs typeface="Calibri"/>
              </a:rPr>
              <a:t>i</a:t>
            </a:r>
            <a:r>
              <a:rPr sz="3600" spc="5" dirty="0">
                <a:solidFill>
                  <a:srgbClr val="006598"/>
                </a:solidFill>
                <a:latin typeface="Calibri"/>
                <a:cs typeface="Calibri"/>
              </a:rPr>
              <a:t>n</a:t>
            </a:r>
            <a:r>
              <a:rPr sz="3600" dirty="0">
                <a:solidFill>
                  <a:srgbClr val="006598"/>
                </a:solidFill>
                <a:latin typeface="Calibri"/>
                <a:cs typeface="Calibri"/>
              </a:rPr>
              <a:t>i</a:t>
            </a:r>
            <a:r>
              <a:rPr sz="3600" spc="-5" dirty="0">
                <a:solidFill>
                  <a:srgbClr val="006598"/>
                </a:solidFill>
                <a:latin typeface="Calibri"/>
                <a:cs typeface="Calibri"/>
              </a:rPr>
              <a:t>n</a:t>
            </a:r>
            <a:r>
              <a:rPr sz="3600" dirty="0">
                <a:solidFill>
                  <a:srgbClr val="006598"/>
                </a:solidFill>
                <a:latin typeface="Calibri"/>
                <a:cs typeface="Calibri"/>
              </a:rPr>
              <a:t>g</a:t>
            </a:r>
            <a:r>
              <a:rPr sz="3600" spc="-90" dirty="0">
                <a:solidFill>
                  <a:srgbClr val="006598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006598"/>
                </a:solidFill>
                <a:latin typeface="Calibri"/>
                <a:cs typeface="Calibri"/>
              </a:rPr>
              <a:t>E</a:t>
            </a:r>
            <a:r>
              <a:rPr sz="3600" spc="-30" dirty="0">
                <a:solidFill>
                  <a:srgbClr val="006598"/>
                </a:solidFill>
                <a:latin typeface="Calibri"/>
                <a:cs typeface="Calibri"/>
              </a:rPr>
              <a:t>m</a:t>
            </a:r>
            <a:r>
              <a:rPr sz="3600" spc="5" dirty="0">
                <a:solidFill>
                  <a:srgbClr val="006598"/>
                </a:solidFill>
                <a:latin typeface="Calibri"/>
                <a:cs typeface="Calibri"/>
              </a:rPr>
              <a:t>p</a:t>
            </a:r>
            <a:r>
              <a:rPr sz="3600" dirty="0">
                <a:solidFill>
                  <a:srgbClr val="006598"/>
                </a:solidFill>
                <a:latin typeface="Calibri"/>
                <a:cs typeface="Calibri"/>
              </a:rPr>
              <a:t>l</a:t>
            </a:r>
            <a:r>
              <a:rPr sz="3600" spc="-10" dirty="0">
                <a:solidFill>
                  <a:srgbClr val="006598"/>
                </a:solidFill>
                <a:latin typeface="Calibri"/>
                <a:cs typeface="Calibri"/>
              </a:rPr>
              <a:t>o</a:t>
            </a:r>
            <a:r>
              <a:rPr sz="3600" spc="-15" dirty="0">
                <a:solidFill>
                  <a:srgbClr val="006598"/>
                </a:solidFill>
                <a:latin typeface="Calibri"/>
                <a:cs typeface="Calibri"/>
              </a:rPr>
              <a:t>y</a:t>
            </a:r>
            <a:r>
              <a:rPr sz="3600" spc="-35" dirty="0">
                <a:solidFill>
                  <a:srgbClr val="006598"/>
                </a:solidFill>
                <a:latin typeface="Calibri"/>
                <a:cs typeface="Calibri"/>
              </a:rPr>
              <a:t>e</a:t>
            </a:r>
            <a:r>
              <a:rPr sz="3600" spc="-25" dirty="0">
                <a:solidFill>
                  <a:srgbClr val="006598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006598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0555">
              <a:lnSpc>
                <a:spcPct val="100000"/>
              </a:lnSpc>
            </a:pPr>
            <a:r>
              <a:rPr sz="4400" spc="-30" dirty="0">
                <a:latin typeface="Calibri"/>
                <a:cs typeface="Calibri"/>
              </a:rPr>
              <a:t>Le</a:t>
            </a:r>
            <a:r>
              <a:rPr sz="4400" spc="5" dirty="0">
                <a:latin typeface="Calibri"/>
                <a:cs typeface="Calibri"/>
              </a:rPr>
              <a:t>a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g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dirty="0">
                <a:latin typeface="Calibri"/>
                <a:cs typeface="Calibri"/>
              </a:rPr>
              <a:t>an</a:t>
            </a:r>
            <a:r>
              <a:rPr sz="4400" spc="-25" dirty="0">
                <a:latin typeface="Calibri"/>
                <a:cs typeface="Calibri"/>
              </a:rPr>
              <a:t>a</a:t>
            </a:r>
            <a:r>
              <a:rPr sz="4400" spc="-20" dirty="0">
                <a:latin typeface="Calibri"/>
                <a:cs typeface="Calibri"/>
              </a:rPr>
              <a:t>g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25" dirty="0">
                <a:latin typeface="Calibri"/>
                <a:cs typeface="Calibri"/>
              </a:rPr>
              <a:t>y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spc="-40" dirty="0">
                <a:latin typeface="Calibri"/>
                <a:cs typeface="Calibri"/>
              </a:rPr>
              <a:t>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689984"/>
            <a:ext cx="7827009" cy="365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ea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ent</a:t>
            </a:r>
            <a:r>
              <a:rPr sz="32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(L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):</a:t>
            </a:r>
            <a:r>
              <a:rPr sz="32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put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ppli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auto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ad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inist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de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lop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liv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s.</a:t>
            </a:r>
            <a:endParaRPr sz="3200">
              <a:latin typeface="Calibri"/>
              <a:cs typeface="Calibri"/>
            </a:endParaRPr>
          </a:p>
          <a:p>
            <a:pPr marL="355600" marR="366395" indent="-342900">
              <a:lnSpc>
                <a:spcPct val="99900"/>
              </a:lnSpc>
              <a:spcBef>
                <a:spcPts val="200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MS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us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rg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iza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rry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inst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fi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ntl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ff</a:t>
            </a:r>
            <a:r>
              <a:rPr sz="3200" spc="-20" dirty="0">
                <a:latin typeface="Calibri"/>
                <a:cs typeface="Calibri"/>
              </a:rPr>
              <a:t>ect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1465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Le</a:t>
            </a:r>
            <a:r>
              <a:rPr sz="4000" spc="-20" dirty="0">
                <a:latin typeface="Calibri"/>
                <a:cs typeface="Calibri"/>
              </a:rPr>
              <a:t>a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dirty="0">
                <a:latin typeface="Calibri"/>
                <a:cs typeface="Calibri"/>
              </a:rPr>
              <a:t>g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40" dirty="0">
                <a:latin typeface="Calibri"/>
                <a:cs typeface="Calibri"/>
              </a:rPr>
              <a:t>M</a:t>
            </a:r>
            <a:r>
              <a:rPr sz="4000" dirty="0">
                <a:latin typeface="Calibri"/>
                <a:cs typeface="Calibri"/>
              </a:rPr>
              <a:t>ana</a:t>
            </a:r>
            <a:r>
              <a:rPr sz="4000" spc="-5" dirty="0">
                <a:latin typeface="Calibri"/>
                <a:cs typeface="Calibri"/>
              </a:rPr>
              <a:t>g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dirty="0">
                <a:latin typeface="Calibri"/>
                <a:cs typeface="Calibri"/>
              </a:rPr>
              <a:t>t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Sys</a:t>
            </a:r>
            <a:r>
              <a:rPr sz="4000" spc="-2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e</a:t>
            </a:r>
            <a:r>
              <a:rPr sz="4000" spc="-35" dirty="0">
                <a:latin typeface="Calibri"/>
                <a:cs typeface="Calibri"/>
              </a:rPr>
              <a:t>m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nu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689984"/>
            <a:ext cx="8002270" cy="299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sy</a:t>
            </a:r>
            <a:r>
              <a:rPr sz="3200" spc="-5" dirty="0">
                <a:latin typeface="Calibri"/>
                <a:cs typeface="Calibri"/>
              </a:rPr>
              <a:t>st</a:t>
            </a:r>
            <a:r>
              <a:rPr sz="3200" spc="-25" dirty="0">
                <a:latin typeface="Calibri"/>
                <a:cs typeface="Calibri"/>
              </a:rPr>
              <a:t>em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25" dirty="0">
                <a:latin typeface="Calibri"/>
                <a:cs typeface="Calibri"/>
              </a:rPr>
              <a:t>nk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pe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rm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ge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sy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em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pla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ge: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nee</a:t>
            </a:r>
            <a:r>
              <a:rPr sz="2800" spc="-5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utc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ss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ci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11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4055">
              <a:lnSpc>
                <a:spcPct val="100000"/>
              </a:lnSpc>
            </a:pPr>
            <a:r>
              <a:rPr sz="4400" spc="-35" dirty="0">
                <a:latin typeface="Calibri"/>
                <a:cs typeface="Calibri"/>
              </a:rPr>
              <a:t>N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ds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30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25" dirty="0">
                <a:latin typeface="Calibri"/>
                <a:cs typeface="Calibri"/>
              </a:rPr>
              <a:t>s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ss</a:t>
            </a:r>
            <a:r>
              <a:rPr sz="4400" spc="-45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19" y="1600200"/>
            <a:ext cx="8229600" cy="4928870"/>
          </a:xfrm>
          <a:custGeom>
            <a:avLst/>
            <a:gdLst/>
            <a:ahLst/>
            <a:cxnLst/>
            <a:rect l="l" t="t" r="r" b="b"/>
            <a:pathLst>
              <a:path w="8229600" h="4928870">
                <a:moveTo>
                  <a:pt x="8229599" y="0"/>
                </a:moveTo>
                <a:lnTo>
                  <a:pt x="0" y="0"/>
                </a:lnTo>
                <a:lnTo>
                  <a:pt x="0" y="4928865"/>
                </a:lnTo>
                <a:lnTo>
                  <a:pt x="8229599" y="4928865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1600200"/>
            <a:ext cx="8229600" cy="4928870"/>
          </a:xfrm>
          <a:custGeom>
            <a:avLst/>
            <a:gdLst/>
            <a:ahLst/>
            <a:cxnLst/>
            <a:rect l="l" t="t" r="r" b="b"/>
            <a:pathLst>
              <a:path w="8229600" h="4928870">
                <a:moveTo>
                  <a:pt x="4114799" y="4928865"/>
                </a:moveTo>
                <a:lnTo>
                  <a:pt x="0" y="4928865"/>
                </a:lnTo>
                <a:lnTo>
                  <a:pt x="0" y="0"/>
                </a:lnTo>
                <a:lnTo>
                  <a:pt x="8229599" y="0"/>
                </a:lnTo>
                <a:lnTo>
                  <a:pt x="8229599" y="4928865"/>
                </a:lnTo>
                <a:lnTo>
                  <a:pt x="4114799" y="4928865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586" y="1616323"/>
            <a:ext cx="7813040" cy="39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26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ee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nt:</a:t>
            </a:r>
            <a:r>
              <a:rPr sz="3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lua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indi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idu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es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oy</a:t>
            </a:r>
            <a:r>
              <a:rPr sz="3200" spc="-20" dirty="0">
                <a:latin typeface="Calibri"/>
                <a:cs typeface="Calibri"/>
              </a:rPr>
              <a:t>ees</a:t>
            </a:r>
            <a:r>
              <a:rPr sz="3200" spc="-10" dirty="0">
                <a:latin typeface="Calibri"/>
                <a:cs typeface="Calibri"/>
              </a:rPr>
              <a:t>’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sk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rm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ny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sse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sw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984250" marR="213360" lvl="1" indent="-514350">
              <a:lnSpc>
                <a:spcPts val="2850"/>
              </a:lnSpc>
              <a:spcBef>
                <a:spcPts val="710"/>
              </a:spcBef>
              <a:buClr>
                <a:srgbClr val="0F214E"/>
              </a:buClr>
              <a:buFont typeface="Arial Narrow"/>
              <a:buAutoNum type="arabicPeriod"/>
              <a:tabLst>
                <a:tab pos="984250" algn="l"/>
              </a:tabLst>
            </a:pPr>
            <a:r>
              <a:rPr sz="2800" i="1" spc="-5" dirty="0">
                <a:latin typeface="Arial Narrow"/>
                <a:cs typeface="Arial Narrow"/>
              </a:rPr>
              <a:t>O</a:t>
            </a:r>
            <a:r>
              <a:rPr sz="2800" i="1" dirty="0">
                <a:latin typeface="Arial Narrow"/>
                <a:cs typeface="Arial Narrow"/>
              </a:rPr>
              <a:t>r</a:t>
            </a:r>
            <a:r>
              <a:rPr sz="2800" i="1" spc="-10" dirty="0">
                <a:latin typeface="Arial Narrow"/>
                <a:cs typeface="Arial Narrow"/>
              </a:rPr>
              <a:t>gan</a:t>
            </a:r>
            <a:r>
              <a:rPr sz="2800" i="1" spc="-5" dirty="0">
                <a:latin typeface="Arial Narrow"/>
                <a:cs typeface="Arial Narrow"/>
              </a:rPr>
              <a:t>iz</a:t>
            </a:r>
            <a:r>
              <a:rPr sz="2800" i="1" spc="-10" dirty="0">
                <a:latin typeface="Arial Narrow"/>
                <a:cs typeface="Arial Narrow"/>
              </a:rPr>
              <a:t>a</a:t>
            </a:r>
            <a:r>
              <a:rPr sz="2800" i="1" dirty="0">
                <a:latin typeface="Arial Narrow"/>
                <a:cs typeface="Arial Narrow"/>
              </a:rPr>
              <a:t>t</a:t>
            </a:r>
            <a:r>
              <a:rPr sz="2800" i="1" spc="-10" dirty="0">
                <a:latin typeface="Arial Narrow"/>
                <a:cs typeface="Arial Narrow"/>
              </a:rPr>
              <a:t>io</a:t>
            </a:r>
            <a:r>
              <a:rPr sz="2800" i="1" dirty="0">
                <a:latin typeface="Arial Narrow"/>
                <a:cs typeface="Arial Narrow"/>
              </a:rPr>
              <a:t>n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Arial Narrow"/>
                <a:cs typeface="Arial Narrow"/>
              </a:rPr>
              <a:t>–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Arial Narrow"/>
                <a:cs typeface="Arial Narrow"/>
              </a:rPr>
              <a:t>W</a:t>
            </a:r>
            <a:r>
              <a:rPr sz="2800" spc="-10" dirty="0">
                <a:latin typeface="Arial Narrow"/>
                <a:cs typeface="Arial Narrow"/>
              </a:rPr>
              <a:t>ha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th</a:t>
            </a:r>
            <a:r>
              <a:rPr sz="2800" dirty="0">
                <a:latin typeface="Arial Narrow"/>
                <a:cs typeface="Arial Narrow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 Narrow"/>
                <a:cs typeface="Arial Narrow"/>
              </a:rPr>
              <a:t>c</a:t>
            </a:r>
            <a:r>
              <a:rPr sz="2800" spc="-10" dirty="0">
                <a:latin typeface="Arial Narrow"/>
                <a:cs typeface="Arial Narrow"/>
              </a:rPr>
              <a:t>on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10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x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</a:t>
            </a:r>
            <a:r>
              <a:rPr sz="2800" dirty="0">
                <a:latin typeface="Arial Narrow"/>
                <a:cs typeface="Arial Narrow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 Narrow"/>
                <a:cs typeface="Arial Narrow"/>
              </a:rPr>
              <a:t>w</a:t>
            </a:r>
            <a:r>
              <a:rPr sz="2800" spc="-10" dirty="0">
                <a:latin typeface="Arial Narrow"/>
                <a:cs typeface="Arial Narrow"/>
              </a:rPr>
              <a:t>h</a:t>
            </a:r>
            <a:r>
              <a:rPr sz="2800" spc="-5" dirty="0">
                <a:latin typeface="Arial Narrow"/>
                <a:cs typeface="Arial Narrow"/>
              </a:rPr>
              <a:t>ic</a:t>
            </a:r>
            <a:r>
              <a:rPr sz="2800" dirty="0">
                <a:latin typeface="Arial Narrow"/>
                <a:cs typeface="Arial Narrow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trai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spc="-10" dirty="0">
                <a:latin typeface="Arial Narrow"/>
                <a:cs typeface="Arial Narrow"/>
              </a:rPr>
              <a:t>in</a:t>
            </a:r>
            <a:r>
              <a:rPr sz="2800" dirty="0">
                <a:latin typeface="Arial Narrow"/>
                <a:cs typeface="Arial Narrow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 Narrow"/>
                <a:cs typeface="Arial Narrow"/>
              </a:rPr>
              <a:t>w</a:t>
            </a:r>
            <a:r>
              <a:rPr sz="2800" spc="-10" dirty="0">
                <a:latin typeface="Arial Narrow"/>
                <a:cs typeface="Arial Narrow"/>
              </a:rPr>
              <a:t>il</a:t>
            </a:r>
            <a:r>
              <a:rPr sz="2800" dirty="0">
                <a:latin typeface="Arial Narrow"/>
                <a:cs typeface="Arial Narrow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occ</a:t>
            </a:r>
            <a:r>
              <a:rPr sz="2800" spc="-10" dirty="0">
                <a:latin typeface="Arial Narrow"/>
                <a:cs typeface="Arial Narrow"/>
              </a:rPr>
              <a:t>ur</a:t>
            </a:r>
            <a:r>
              <a:rPr sz="2800" dirty="0">
                <a:latin typeface="Arial Narrow"/>
                <a:cs typeface="Arial Narrow"/>
              </a:rPr>
              <a:t>?</a:t>
            </a:r>
            <a:endParaRPr sz="2800">
              <a:latin typeface="Arial Narrow"/>
              <a:cs typeface="Arial Narrow"/>
            </a:endParaRPr>
          </a:p>
          <a:p>
            <a:pPr marL="984250" lvl="1" indent="-514350">
              <a:lnSpc>
                <a:spcPct val="100000"/>
              </a:lnSpc>
              <a:spcBef>
                <a:spcPts val="190"/>
              </a:spcBef>
              <a:buClr>
                <a:srgbClr val="0F214E"/>
              </a:buClr>
              <a:buFont typeface="Arial Narrow"/>
              <a:buAutoNum type="arabicPeriod"/>
              <a:tabLst>
                <a:tab pos="984250" algn="l"/>
              </a:tabLst>
            </a:pPr>
            <a:r>
              <a:rPr sz="2800" i="1" spc="-25" dirty="0">
                <a:latin typeface="Arial Narrow"/>
                <a:cs typeface="Arial Narrow"/>
              </a:rPr>
              <a:t>P</a:t>
            </a:r>
            <a:r>
              <a:rPr sz="2800" i="1" spc="-10" dirty="0">
                <a:latin typeface="Arial Narrow"/>
                <a:cs typeface="Arial Narrow"/>
              </a:rPr>
              <a:t>e</a:t>
            </a:r>
            <a:r>
              <a:rPr sz="2800" i="1" spc="-20" dirty="0">
                <a:latin typeface="Arial Narrow"/>
                <a:cs typeface="Arial Narrow"/>
              </a:rPr>
              <a:t>r</a:t>
            </a:r>
            <a:r>
              <a:rPr sz="2800" i="1" spc="5" dirty="0">
                <a:latin typeface="Arial Narrow"/>
                <a:cs typeface="Arial Narrow"/>
              </a:rPr>
              <a:t>s</a:t>
            </a:r>
            <a:r>
              <a:rPr sz="2800" i="1" spc="-10" dirty="0">
                <a:latin typeface="Arial Narrow"/>
                <a:cs typeface="Arial Narrow"/>
              </a:rPr>
              <a:t>o</a:t>
            </a:r>
            <a:r>
              <a:rPr sz="2800" i="1" dirty="0">
                <a:latin typeface="Arial Narrow"/>
                <a:cs typeface="Arial Narrow"/>
              </a:rPr>
              <a:t>n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Narrow"/>
                <a:cs typeface="Arial Narrow"/>
              </a:rPr>
              <a:t>–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Arial Narrow"/>
                <a:cs typeface="Arial Narrow"/>
              </a:rPr>
              <a:t>W</a:t>
            </a:r>
            <a:r>
              <a:rPr sz="2800" spc="-5" dirty="0">
                <a:latin typeface="Arial Narrow"/>
                <a:cs typeface="Arial Narrow"/>
              </a:rPr>
              <a:t>h</a:t>
            </a:r>
            <a:r>
              <a:rPr sz="2800" dirty="0">
                <a:latin typeface="Arial Narrow"/>
                <a:cs typeface="Arial Narrow"/>
              </a:rPr>
              <a:t>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spc="-10" dirty="0">
                <a:latin typeface="Arial Narrow"/>
                <a:cs typeface="Arial Narrow"/>
              </a:rPr>
              <a:t>eed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tr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spc="-10" dirty="0">
                <a:latin typeface="Arial Narrow"/>
                <a:cs typeface="Arial Narrow"/>
              </a:rPr>
              <a:t>ini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spc="-10" dirty="0">
                <a:latin typeface="Arial Narrow"/>
                <a:cs typeface="Arial Narrow"/>
              </a:rPr>
              <a:t>g</a:t>
            </a:r>
            <a:r>
              <a:rPr sz="2800" dirty="0">
                <a:latin typeface="Arial Narrow"/>
                <a:cs typeface="Arial Narrow"/>
              </a:rPr>
              <a:t>?</a:t>
            </a:r>
            <a:endParaRPr sz="2800">
              <a:latin typeface="Arial Narrow"/>
              <a:cs typeface="Arial Narrow"/>
            </a:endParaRPr>
          </a:p>
          <a:p>
            <a:pPr marL="984250" lvl="1" indent="-514350">
              <a:lnSpc>
                <a:spcPct val="100000"/>
              </a:lnSpc>
              <a:spcBef>
                <a:spcPts val="190"/>
              </a:spcBef>
              <a:buClr>
                <a:srgbClr val="0F214E"/>
              </a:buClr>
              <a:buFont typeface="Arial Narrow"/>
              <a:buAutoNum type="arabicPeriod"/>
              <a:tabLst>
                <a:tab pos="984250" algn="l"/>
              </a:tabLst>
            </a:pPr>
            <a:r>
              <a:rPr sz="2800" i="1" spc="-330" dirty="0">
                <a:latin typeface="Arial Narrow"/>
                <a:cs typeface="Arial Narrow"/>
              </a:rPr>
              <a:t>T</a:t>
            </a:r>
            <a:r>
              <a:rPr sz="2800" i="1" spc="-10" dirty="0">
                <a:latin typeface="Arial Narrow"/>
                <a:cs typeface="Arial Narrow"/>
              </a:rPr>
              <a:t>a</a:t>
            </a:r>
            <a:r>
              <a:rPr sz="2800" i="1" spc="5" dirty="0">
                <a:latin typeface="Arial Narrow"/>
                <a:cs typeface="Arial Narrow"/>
              </a:rPr>
              <a:t>s</a:t>
            </a:r>
            <a:r>
              <a:rPr sz="2800" i="1" dirty="0">
                <a:latin typeface="Arial Narrow"/>
                <a:cs typeface="Arial Narrow"/>
              </a:rPr>
              <a:t>k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Narrow"/>
                <a:cs typeface="Arial Narrow"/>
              </a:rPr>
              <a:t>–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Arial Narrow"/>
                <a:cs typeface="Arial Narrow"/>
              </a:rPr>
              <a:t>W</a:t>
            </a:r>
            <a:r>
              <a:rPr sz="2800" spc="-10" dirty="0">
                <a:latin typeface="Arial Narrow"/>
                <a:cs typeface="Arial Narrow"/>
              </a:rPr>
              <a:t>h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s</a:t>
            </a:r>
            <a:r>
              <a:rPr sz="2800" spc="-10" dirty="0">
                <a:latin typeface="Arial Narrow"/>
                <a:cs typeface="Arial Narrow"/>
              </a:rPr>
              <a:t>u</a:t>
            </a:r>
            <a:r>
              <a:rPr sz="2800" spc="-5" dirty="0">
                <a:latin typeface="Arial Narrow"/>
                <a:cs typeface="Arial Narrow"/>
              </a:rPr>
              <a:t>b</a:t>
            </a:r>
            <a:r>
              <a:rPr sz="2800" spc="-10" dirty="0">
                <a:latin typeface="Arial Narrow"/>
                <a:cs typeface="Arial Narrow"/>
              </a:rPr>
              <a:t>je</a:t>
            </a:r>
            <a:r>
              <a:rPr sz="2800" spc="-5" dirty="0">
                <a:latin typeface="Arial Narrow"/>
                <a:cs typeface="Arial Narrow"/>
              </a:rPr>
              <a:t>ct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s</a:t>
            </a:r>
            <a:r>
              <a:rPr sz="2800" spc="-10" dirty="0">
                <a:latin typeface="Arial Narrow"/>
                <a:cs typeface="Arial Narrow"/>
              </a:rPr>
              <a:t>hou</a:t>
            </a:r>
            <a:r>
              <a:rPr sz="2800" spc="-5" dirty="0">
                <a:latin typeface="Arial Narrow"/>
                <a:cs typeface="Arial Narrow"/>
              </a:rPr>
              <a:t>l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th</a:t>
            </a:r>
            <a:r>
              <a:rPr sz="2800" dirty="0">
                <a:latin typeface="Arial Narrow"/>
                <a:cs typeface="Arial Narrow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trai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spc="-10" dirty="0">
                <a:latin typeface="Arial Narrow"/>
                <a:cs typeface="Arial Narrow"/>
              </a:rPr>
              <a:t>in</a:t>
            </a:r>
            <a:r>
              <a:rPr sz="2800" dirty="0">
                <a:latin typeface="Arial Narrow"/>
                <a:cs typeface="Arial Narrow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c</a:t>
            </a:r>
            <a:r>
              <a:rPr sz="2800" spc="-1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ve</a:t>
            </a:r>
            <a:r>
              <a:rPr sz="2800" dirty="0">
                <a:latin typeface="Arial Narrow"/>
                <a:cs typeface="Arial Narrow"/>
              </a:rPr>
              <a:t>r?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9539">
              <a:lnSpc>
                <a:spcPct val="100000"/>
              </a:lnSpc>
            </a:pPr>
            <a:r>
              <a:rPr sz="3700" spc="-30" dirty="0">
                <a:latin typeface="Calibri"/>
                <a:cs typeface="Calibri"/>
              </a:rPr>
              <a:t>Ne</a:t>
            </a:r>
            <a:r>
              <a:rPr sz="3700" spc="-25" dirty="0">
                <a:latin typeface="Calibri"/>
                <a:cs typeface="Calibri"/>
              </a:rPr>
              <a:t>e</a:t>
            </a:r>
            <a:r>
              <a:rPr sz="3700" spc="-10" dirty="0">
                <a:latin typeface="Calibri"/>
                <a:cs typeface="Calibri"/>
              </a:rPr>
              <a:t>d</a:t>
            </a:r>
            <a:r>
              <a:rPr sz="3700" dirty="0">
                <a:latin typeface="Calibri"/>
                <a:cs typeface="Calibri"/>
              </a:rPr>
              <a:t>s</a:t>
            </a:r>
            <a:r>
              <a:rPr sz="3700" spc="-100" dirty="0">
                <a:latin typeface="Times New Roman"/>
                <a:cs typeface="Times New Roman"/>
              </a:rPr>
              <a:t> </a:t>
            </a:r>
            <a:r>
              <a:rPr sz="3700" spc="-30" dirty="0">
                <a:latin typeface="Calibri"/>
                <a:cs typeface="Calibri"/>
              </a:rPr>
              <a:t>A</a:t>
            </a:r>
            <a:r>
              <a:rPr sz="3700" spc="-10" dirty="0">
                <a:latin typeface="Calibri"/>
                <a:cs typeface="Calibri"/>
              </a:rPr>
              <a:t>ss</a:t>
            </a:r>
            <a:r>
              <a:rPr sz="3700" spc="-25" dirty="0">
                <a:latin typeface="Calibri"/>
                <a:cs typeface="Calibri"/>
              </a:rPr>
              <a:t>e</a:t>
            </a:r>
            <a:r>
              <a:rPr sz="3700" spc="-10" dirty="0">
                <a:latin typeface="Calibri"/>
                <a:cs typeface="Calibri"/>
              </a:rPr>
              <a:t>ss</a:t>
            </a:r>
            <a:r>
              <a:rPr sz="3700" spc="-35" dirty="0">
                <a:latin typeface="Calibri"/>
                <a:cs typeface="Calibri"/>
              </a:rPr>
              <a:t>me</a:t>
            </a:r>
            <a:r>
              <a:rPr sz="3700" dirty="0">
                <a:latin typeface="Calibri"/>
                <a:cs typeface="Calibri"/>
              </a:rPr>
              <a:t>n</a:t>
            </a:r>
            <a:r>
              <a:rPr sz="3700" spc="-30" dirty="0">
                <a:latin typeface="Calibri"/>
                <a:cs typeface="Calibri"/>
              </a:rPr>
              <a:t>t</a:t>
            </a:r>
            <a:r>
              <a:rPr sz="3700" spc="-10" dirty="0">
                <a:latin typeface="Calibri"/>
                <a:cs typeface="Calibri"/>
              </a:rPr>
              <a:t>:</a:t>
            </a:r>
            <a:r>
              <a:rPr sz="3700" spc="-7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Calibri"/>
                <a:cs typeface="Calibri"/>
              </a:rPr>
              <a:t>O</a:t>
            </a:r>
            <a:r>
              <a:rPr sz="3700" i="1" spc="5" dirty="0">
                <a:latin typeface="Calibri"/>
                <a:cs typeface="Calibri"/>
              </a:rPr>
              <a:t>r</a:t>
            </a:r>
            <a:r>
              <a:rPr sz="3700" i="1" spc="-15" dirty="0">
                <a:latin typeface="Calibri"/>
                <a:cs typeface="Calibri"/>
              </a:rPr>
              <a:t>g</a:t>
            </a:r>
            <a:r>
              <a:rPr sz="3700" i="1" spc="-5" dirty="0">
                <a:latin typeface="Calibri"/>
                <a:cs typeface="Calibri"/>
              </a:rPr>
              <a:t>a</a:t>
            </a:r>
            <a:r>
              <a:rPr sz="3700" i="1" spc="-15" dirty="0">
                <a:latin typeface="Calibri"/>
                <a:cs typeface="Calibri"/>
              </a:rPr>
              <a:t>n</a:t>
            </a:r>
            <a:r>
              <a:rPr sz="3700" i="1" spc="-5" dirty="0">
                <a:latin typeface="Calibri"/>
                <a:cs typeface="Calibri"/>
              </a:rPr>
              <a:t>i</a:t>
            </a:r>
            <a:r>
              <a:rPr sz="3700" i="1" dirty="0">
                <a:latin typeface="Calibri"/>
                <a:cs typeface="Calibri"/>
              </a:rPr>
              <a:t>z</a:t>
            </a:r>
            <a:r>
              <a:rPr sz="3700" i="1" spc="-15" dirty="0">
                <a:latin typeface="Calibri"/>
                <a:cs typeface="Calibri"/>
              </a:rPr>
              <a:t>a</a:t>
            </a:r>
            <a:r>
              <a:rPr sz="3700" i="1" spc="-20" dirty="0">
                <a:latin typeface="Calibri"/>
                <a:cs typeface="Calibri"/>
              </a:rPr>
              <a:t>t</a:t>
            </a:r>
            <a:r>
              <a:rPr sz="3700" i="1" spc="-5" dirty="0">
                <a:latin typeface="Calibri"/>
                <a:cs typeface="Calibri"/>
              </a:rPr>
              <a:t>io</a:t>
            </a:r>
            <a:r>
              <a:rPr sz="3700" i="1" dirty="0">
                <a:latin typeface="Calibri"/>
                <a:cs typeface="Calibri"/>
              </a:rPr>
              <a:t>n</a:t>
            </a:r>
            <a:r>
              <a:rPr sz="3700" i="1" spc="-95" dirty="0">
                <a:latin typeface="Times New Roman"/>
                <a:cs typeface="Times New Roman"/>
              </a:rPr>
              <a:t> </a:t>
            </a:r>
            <a:r>
              <a:rPr sz="3700" i="1" spc="-30" dirty="0">
                <a:latin typeface="Calibri"/>
                <a:cs typeface="Calibri"/>
              </a:rPr>
              <a:t>A</a:t>
            </a:r>
            <a:r>
              <a:rPr sz="3700" i="1" spc="-5" dirty="0">
                <a:latin typeface="Calibri"/>
                <a:cs typeface="Calibri"/>
              </a:rPr>
              <a:t>n</a:t>
            </a:r>
            <a:r>
              <a:rPr sz="3700" i="1" spc="-15" dirty="0">
                <a:latin typeface="Calibri"/>
                <a:cs typeface="Calibri"/>
              </a:rPr>
              <a:t>a</a:t>
            </a:r>
            <a:r>
              <a:rPr sz="3700" i="1" spc="5" dirty="0">
                <a:latin typeface="Calibri"/>
                <a:cs typeface="Calibri"/>
              </a:rPr>
              <a:t>l</a:t>
            </a:r>
            <a:r>
              <a:rPr sz="3700" i="1" spc="-5" dirty="0">
                <a:latin typeface="Calibri"/>
                <a:cs typeface="Calibri"/>
              </a:rPr>
              <a:t>ysis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9446" y="1689984"/>
            <a:ext cx="7613015" cy="455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 indent="-341630">
              <a:lnSpc>
                <a:spcPct val="99900"/>
              </a:lnSpc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b="1" spc="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ni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s:</a:t>
            </a:r>
            <a:r>
              <a:rPr sz="32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ete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app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ia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spc="-25" dirty="0">
                <a:latin typeface="Calibri"/>
                <a:cs typeface="Calibri"/>
              </a:rPr>
              <a:t>ne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cte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ion.</a:t>
            </a:r>
            <a:endParaRPr sz="3200">
              <a:latin typeface="Calibri"/>
              <a:cs typeface="Calibri"/>
            </a:endParaRPr>
          </a:p>
          <a:p>
            <a:pPr marL="354330" marR="359410" indent="-34163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niza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f:</a:t>
            </a:r>
            <a:endParaRPr sz="32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Arial"/>
              <a:buChar char="–"/>
              <a:tabLst>
                <a:tab pos="754380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izati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n’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rat</a:t>
            </a:r>
            <a:r>
              <a:rPr sz="2800" spc="-20" dirty="0">
                <a:latin typeface="Calibri"/>
                <a:cs typeface="Calibri"/>
              </a:rPr>
              <a:t>eg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Arial"/>
              <a:buChar char="–"/>
              <a:tabLst>
                <a:tab pos="754380" algn="l"/>
              </a:tabLst>
            </a:pP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Arial"/>
              <a:buChar char="–"/>
              <a:tabLst>
                <a:tab pos="754380" algn="l"/>
              </a:tabLst>
            </a:pP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ge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’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9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6405">
              <a:lnSpc>
                <a:spcPct val="100000"/>
              </a:lnSpc>
            </a:pPr>
            <a:r>
              <a:rPr sz="4000" spc="-30" dirty="0">
                <a:latin typeface="Calibri"/>
                <a:cs typeface="Calibri"/>
              </a:rPr>
              <a:t>Nee</a:t>
            </a:r>
            <a:r>
              <a:rPr sz="4000" spc="-5" dirty="0">
                <a:latin typeface="Calibri"/>
                <a:cs typeface="Calibri"/>
              </a:rPr>
              <a:t>d</a:t>
            </a:r>
            <a:r>
              <a:rPr sz="4000" dirty="0">
                <a:latin typeface="Calibri"/>
                <a:cs typeface="Calibri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As</a:t>
            </a:r>
            <a:r>
              <a:rPr sz="4000" spc="-5" dirty="0">
                <a:latin typeface="Calibri"/>
                <a:cs typeface="Calibri"/>
              </a:rPr>
              <a:t>s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spc="-5" dirty="0">
                <a:latin typeface="Calibri"/>
                <a:cs typeface="Calibri"/>
              </a:rPr>
              <a:t>ss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spc="-25" dirty="0">
                <a:latin typeface="Calibri"/>
                <a:cs typeface="Calibri"/>
              </a:rPr>
              <a:t>e</a:t>
            </a:r>
            <a:r>
              <a:rPr sz="4000" spc="5" dirty="0">
                <a:latin typeface="Calibri"/>
                <a:cs typeface="Calibri"/>
              </a:rPr>
              <a:t>n</a:t>
            </a:r>
            <a:r>
              <a:rPr sz="4000" spc="-20" dirty="0">
                <a:latin typeface="Calibri"/>
                <a:cs typeface="Calibri"/>
              </a:rPr>
              <a:t>t</a:t>
            </a:r>
            <a:r>
              <a:rPr sz="4000" spc="-15" dirty="0">
                <a:latin typeface="Calibri"/>
                <a:cs typeface="Calibri"/>
              </a:rPr>
              <a:t>: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i="1" spc="-35" dirty="0">
                <a:latin typeface="Calibri"/>
                <a:cs typeface="Calibri"/>
              </a:rPr>
              <a:t>P</a:t>
            </a:r>
            <a:r>
              <a:rPr sz="4000" i="1" spc="-25" dirty="0">
                <a:latin typeface="Calibri"/>
                <a:cs typeface="Calibri"/>
              </a:rPr>
              <a:t>er</a:t>
            </a:r>
            <a:r>
              <a:rPr sz="4000" i="1" spc="-5" dirty="0">
                <a:latin typeface="Calibri"/>
                <a:cs typeface="Calibri"/>
              </a:rPr>
              <a:t>so</a:t>
            </a:r>
            <a:r>
              <a:rPr sz="4000" i="1" dirty="0">
                <a:latin typeface="Calibri"/>
                <a:cs typeface="Calibri"/>
              </a:rPr>
              <a:t>n</a:t>
            </a:r>
            <a:r>
              <a:rPr sz="4000" i="1" spc="-110" dirty="0">
                <a:latin typeface="Times New Roman"/>
                <a:cs typeface="Times New Roman"/>
              </a:rPr>
              <a:t> </a:t>
            </a:r>
            <a:r>
              <a:rPr sz="4000" i="1" spc="-25" dirty="0">
                <a:latin typeface="Calibri"/>
                <a:cs typeface="Calibri"/>
              </a:rPr>
              <a:t>A</a:t>
            </a:r>
            <a:r>
              <a:rPr sz="4000" i="1" spc="-35" dirty="0">
                <a:latin typeface="Calibri"/>
                <a:cs typeface="Calibri"/>
              </a:rPr>
              <a:t>n</a:t>
            </a:r>
            <a:r>
              <a:rPr sz="4000" i="1" spc="-10" dirty="0">
                <a:latin typeface="Calibri"/>
                <a:cs typeface="Calibri"/>
              </a:rPr>
              <a:t>al</a:t>
            </a:r>
            <a:r>
              <a:rPr sz="4000" i="1" spc="-5" dirty="0">
                <a:latin typeface="Calibri"/>
                <a:cs typeface="Calibri"/>
              </a:rPr>
              <a:t>ys</a:t>
            </a:r>
            <a:r>
              <a:rPr sz="4000" i="1" spc="-10" dirty="0">
                <a:latin typeface="Calibri"/>
                <a:cs typeface="Calibri"/>
              </a:rPr>
              <a:t>i</a:t>
            </a:r>
            <a:r>
              <a:rPr sz="4000" i="1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2474" y="1689984"/>
            <a:ext cx="7734934" cy="352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Per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sis:</a:t>
            </a:r>
            <a:r>
              <a:rPr sz="32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indi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ual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’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fo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ns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984250" marR="31115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rabicPeriod"/>
              <a:tabLst>
                <a:tab pos="984250" algn="l"/>
              </a:tabLst>
            </a:pP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spc="-15" dirty="0">
                <a:latin typeface="Calibri"/>
                <a:cs typeface="Calibri"/>
              </a:rPr>
              <a:t>nc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wled</a:t>
            </a:r>
            <a:r>
              <a:rPr sz="2800" spc="-20" dirty="0">
                <a:latin typeface="Calibri"/>
                <a:cs typeface="Calibri"/>
              </a:rPr>
              <a:t>ge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abi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rabicPeriod"/>
              <a:tabLst>
                <a:tab pos="984250" algn="l"/>
              </a:tabLst>
            </a:pP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rabicPeriod"/>
              <a:tabLst>
                <a:tab pos="984250" algn="l"/>
              </a:tabLst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ng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3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5755">
              <a:lnSpc>
                <a:spcPct val="100000"/>
              </a:lnSpc>
            </a:pPr>
            <a:r>
              <a:rPr sz="4400" spc="-35" dirty="0">
                <a:latin typeface="Calibri"/>
                <a:cs typeface="Calibri"/>
              </a:rPr>
              <a:t>N</a:t>
            </a:r>
            <a:r>
              <a:rPr sz="4400" spc="-20" dirty="0">
                <a:latin typeface="Calibri"/>
                <a:cs typeface="Calibri"/>
              </a:rPr>
              <a:t>ee</a:t>
            </a:r>
            <a:r>
              <a:rPr sz="4400" spc="-5" dirty="0">
                <a:latin typeface="Calibri"/>
                <a:cs typeface="Calibri"/>
              </a:rPr>
              <a:t>d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40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ss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ss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20" dirty="0">
                <a:latin typeface="Calibri"/>
                <a:cs typeface="Calibri"/>
              </a:rPr>
              <a:t>t</a:t>
            </a:r>
            <a:r>
              <a:rPr sz="4400" spc="-15" dirty="0">
                <a:latin typeface="Calibri"/>
                <a:cs typeface="Calibri"/>
              </a:rPr>
              <a:t>:</a:t>
            </a:r>
            <a:r>
              <a:rPr sz="4400" spc="-50" dirty="0">
                <a:latin typeface="Times New Roman"/>
                <a:cs typeface="Times New Roman"/>
              </a:rPr>
              <a:t> </a:t>
            </a:r>
            <a:r>
              <a:rPr sz="4400" i="1" dirty="0">
                <a:latin typeface="Calibri"/>
                <a:cs typeface="Calibri"/>
              </a:rPr>
              <a:t>Tas</a:t>
            </a:r>
            <a:r>
              <a:rPr sz="4400" i="1" spc="-20" dirty="0">
                <a:latin typeface="Calibri"/>
                <a:cs typeface="Calibri"/>
              </a:rPr>
              <a:t>k</a:t>
            </a:r>
            <a:r>
              <a:rPr sz="4400" i="1" spc="-110" dirty="0">
                <a:latin typeface="Times New Roman"/>
                <a:cs typeface="Times New Roman"/>
              </a:rPr>
              <a:t> </a:t>
            </a:r>
            <a:r>
              <a:rPr sz="4400" i="1" spc="-40" dirty="0">
                <a:latin typeface="Calibri"/>
                <a:cs typeface="Calibri"/>
              </a:rPr>
              <a:t>A</a:t>
            </a:r>
            <a:r>
              <a:rPr sz="4400" i="1" dirty="0">
                <a:latin typeface="Calibri"/>
                <a:cs typeface="Calibri"/>
              </a:rPr>
              <a:t>na</a:t>
            </a:r>
            <a:r>
              <a:rPr sz="4400" i="1" spc="-15" dirty="0">
                <a:latin typeface="Calibri"/>
                <a:cs typeface="Calibri"/>
              </a:rPr>
              <a:t>l</a:t>
            </a:r>
            <a:r>
              <a:rPr sz="4400" i="1" spc="-5" dirty="0">
                <a:latin typeface="Calibri"/>
                <a:cs typeface="Calibri"/>
              </a:rPr>
              <a:t>y</a:t>
            </a:r>
            <a:r>
              <a:rPr sz="4400" i="1" dirty="0">
                <a:latin typeface="Calibri"/>
                <a:cs typeface="Calibri"/>
              </a:rPr>
              <a:t>s</a:t>
            </a:r>
            <a:r>
              <a:rPr sz="4400" i="1" spc="-5" dirty="0">
                <a:latin typeface="Calibri"/>
                <a:cs typeface="Calibri"/>
              </a:rPr>
              <a:t>is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14" y="1689984"/>
            <a:ext cx="7705725" cy="409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3340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320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s:</a:t>
            </a:r>
            <a:r>
              <a:rPr sz="32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nti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zin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rry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al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ondi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sk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orme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oo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Sa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dard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024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 marR="1408430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7.1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Sa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l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Calibri"/>
                <a:cs typeface="Calibri"/>
              </a:rPr>
              <a:t>f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Ta</a:t>
            </a:r>
            <a:r>
              <a:rPr sz="3600" spc="-25" dirty="0">
                <a:latin typeface="Calibri"/>
                <a:cs typeface="Calibri"/>
              </a:rPr>
              <a:t>sk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al</a:t>
            </a:r>
            <a:r>
              <a:rPr sz="3600" spc="-25" dirty="0">
                <a:latin typeface="Calibri"/>
                <a:cs typeface="Calibri"/>
              </a:rPr>
              <a:t>y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Que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10" dirty="0">
                <a:latin typeface="Calibri"/>
                <a:cs typeface="Calibri"/>
              </a:rPr>
              <a:t>ti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ai</a:t>
            </a:r>
            <a:r>
              <a:rPr sz="3600" spc="-20" dirty="0">
                <a:latin typeface="Calibri"/>
                <a:cs typeface="Calibri"/>
              </a:rPr>
              <a:t>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19" y="1587489"/>
            <a:ext cx="8255000" cy="4826635"/>
          </a:xfrm>
          <a:custGeom>
            <a:avLst/>
            <a:gdLst/>
            <a:ahLst/>
            <a:cxnLst/>
            <a:rect l="l" t="t" r="r" b="b"/>
            <a:pathLst>
              <a:path w="8255000" h="4826635">
                <a:moveTo>
                  <a:pt x="0" y="0"/>
                </a:moveTo>
                <a:lnTo>
                  <a:pt x="8254989" y="0"/>
                </a:lnTo>
                <a:lnTo>
                  <a:pt x="8254989" y="4826014"/>
                </a:lnTo>
                <a:lnTo>
                  <a:pt x="0" y="4826014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2050" y="1600200"/>
            <a:ext cx="7241529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3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1314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10" dirty="0">
                <a:latin typeface="Calibri"/>
                <a:cs typeface="Calibri"/>
              </a:rPr>
              <a:t>Y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90" dirty="0">
                <a:latin typeface="Calibri"/>
                <a:cs typeface="Calibri"/>
              </a:rPr>
              <a:t>K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w</a:t>
            </a:r>
            <a:r>
              <a:rPr sz="4400" spc="-5" dirty="0">
                <a:latin typeface="Calibri"/>
                <a:cs typeface="Calibri"/>
              </a:rPr>
              <a:t>le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20" dirty="0">
                <a:latin typeface="Calibri"/>
                <a:cs typeface="Calibri"/>
              </a:rPr>
              <a:t>g</a:t>
            </a:r>
            <a:r>
              <a:rPr sz="4400" spc="-2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14" y="1689984"/>
            <a:ext cx="7890509" cy="302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use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pe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idu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ed:</a:t>
            </a:r>
            <a:endParaRPr sz="32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575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nizat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dirty="0">
                <a:latin typeface="Calibri"/>
                <a:cs typeface="Calibri"/>
              </a:rPr>
              <a:t>Tas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rso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ana</a:t>
            </a:r>
            <a:r>
              <a:rPr sz="2800" spc="-15" dirty="0">
                <a:latin typeface="Calibri"/>
                <a:cs typeface="Calibri"/>
              </a:rPr>
              <a:t>ly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0045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Y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90" dirty="0">
                <a:latin typeface="Calibri"/>
                <a:cs typeface="Calibri"/>
              </a:rPr>
              <a:t>K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40" dirty="0">
                <a:latin typeface="Calibri"/>
                <a:cs typeface="Calibri"/>
              </a:rPr>
              <a:t>w</a:t>
            </a:r>
            <a:r>
              <a:rPr sz="4400" spc="-5" dirty="0">
                <a:latin typeface="Calibri"/>
                <a:cs typeface="Calibri"/>
              </a:rPr>
              <a:t>le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20" dirty="0">
                <a:latin typeface="Calibri"/>
                <a:cs typeface="Calibri"/>
              </a:rPr>
              <a:t>g</a:t>
            </a:r>
            <a:r>
              <a:rPr sz="4400" spc="-2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9446" y="1689984"/>
            <a:ext cx="6280150" cy="253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fe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dd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es:</a:t>
            </a:r>
            <a:endParaRPr sz="32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spc="-15" dirty="0">
                <a:latin typeface="Calibri"/>
                <a:cs typeface="Calibri"/>
              </a:rPr>
              <a:t>nc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964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63370">
              <a:lnSpc>
                <a:spcPct val="100000"/>
              </a:lnSpc>
            </a:pPr>
            <a:r>
              <a:rPr sz="4400" spc="-30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adi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f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ain</a:t>
            </a:r>
            <a:r>
              <a:rPr sz="4400" spc="-5" dirty="0">
                <a:latin typeface="Calibri"/>
                <a:cs typeface="Calibri"/>
              </a:rPr>
              <a:t>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964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605" y="0"/>
                </a:moveTo>
                <a:lnTo>
                  <a:pt x="0" y="0"/>
                </a:lnTo>
                <a:lnTo>
                  <a:pt x="0" y="4800599"/>
                </a:lnTo>
                <a:lnTo>
                  <a:pt x="8229605" y="4800599"/>
                </a:lnTo>
                <a:lnTo>
                  <a:pt x="8229605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964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806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605" y="0"/>
                </a:lnTo>
                <a:lnTo>
                  <a:pt x="8229605" y="4800599"/>
                </a:lnTo>
                <a:lnTo>
                  <a:pt x="4114806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156" y="1640453"/>
            <a:ext cx="7708265" cy="429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17170" indent="-342900">
              <a:lnSpc>
                <a:spcPct val="900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ea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din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ra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inin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bin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oy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cte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isti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pos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e</a:t>
            </a:r>
            <a:r>
              <a:rPr sz="3200" i="1" dirty="0">
                <a:latin typeface="Calibri"/>
                <a:cs typeface="Calibri"/>
              </a:rPr>
              <a:t>mp</a:t>
            </a:r>
            <a:r>
              <a:rPr sz="3200" i="1" spc="-5" dirty="0">
                <a:latin typeface="Calibri"/>
                <a:cs typeface="Calibri"/>
              </a:rPr>
              <a:t>lo</a:t>
            </a:r>
            <a:r>
              <a:rPr sz="3200" i="1" spc="-20" dirty="0">
                <a:latin typeface="Calibri"/>
                <a:cs typeface="Calibri"/>
              </a:rPr>
              <a:t>y</a:t>
            </a:r>
            <a:r>
              <a:rPr sz="3200" i="1" spc="-15" dirty="0">
                <a:latin typeface="Calibri"/>
                <a:cs typeface="Calibri"/>
              </a:rPr>
              <a:t>e</a:t>
            </a:r>
            <a:r>
              <a:rPr sz="3200" i="1" spc="-20" dirty="0">
                <a:latin typeface="Calibri"/>
                <a:cs typeface="Calibri"/>
              </a:rPr>
              <a:t>e</a:t>
            </a:r>
            <a:r>
              <a:rPr sz="3200" i="1" spc="-85" dirty="0">
                <a:latin typeface="Times New Roman"/>
                <a:cs typeface="Times New Roman"/>
              </a:rPr>
              <a:t> </a:t>
            </a:r>
            <a:r>
              <a:rPr sz="3200" i="1" spc="5" dirty="0">
                <a:latin typeface="Calibri"/>
                <a:cs typeface="Calibri"/>
              </a:rPr>
              <a:t>c</a:t>
            </a:r>
            <a:r>
              <a:rPr sz="3200" i="1" spc="-10" dirty="0">
                <a:latin typeface="Calibri"/>
                <a:cs typeface="Calibri"/>
              </a:rPr>
              <a:t>ha</a:t>
            </a:r>
            <a:r>
              <a:rPr sz="3200" i="1" spc="-5" dirty="0">
                <a:latin typeface="Calibri"/>
                <a:cs typeface="Calibri"/>
              </a:rPr>
              <a:t>r</a:t>
            </a:r>
            <a:r>
              <a:rPr sz="3200" i="1" spc="-10" dirty="0">
                <a:latin typeface="Calibri"/>
                <a:cs typeface="Calibri"/>
              </a:rPr>
              <a:t>a</a:t>
            </a:r>
            <a:r>
              <a:rPr sz="3200" i="1" spc="-15" dirty="0">
                <a:latin typeface="Calibri"/>
                <a:cs typeface="Calibri"/>
              </a:rPr>
              <a:t>c</a:t>
            </a:r>
            <a:r>
              <a:rPr sz="3200" i="1" spc="-20" dirty="0">
                <a:latin typeface="Calibri"/>
                <a:cs typeface="Calibri"/>
              </a:rPr>
              <a:t>t</a:t>
            </a:r>
            <a:r>
              <a:rPr sz="3200" i="1" spc="-15" dirty="0">
                <a:latin typeface="Calibri"/>
                <a:cs typeface="Calibri"/>
              </a:rPr>
              <a:t>er</a:t>
            </a:r>
            <a:r>
              <a:rPr sz="3200" i="1" spc="-5" dirty="0">
                <a:latin typeface="Calibri"/>
                <a:cs typeface="Calibri"/>
              </a:rPr>
              <a:t>i</a:t>
            </a:r>
            <a:r>
              <a:rPr sz="3200" i="1" dirty="0">
                <a:latin typeface="Calibri"/>
                <a:cs typeface="Calibri"/>
              </a:rPr>
              <a:t>s</a:t>
            </a:r>
            <a:r>
              <a:rPr sz="3200" i="1" spc="-20" dirty="0">
                <a:latin typeface="Calibri"/>
                <a:cs typeface="Calibri"/>
              </a:rPr>
              <a:t>t</a:t>
            </a:r>
            <a:r>
              <a:rPr sz="3200" i="1" spc="-5" dirty="0">
                <a:latin typeface="Calibri"/>
                <a:cs typeface="Calibri"/>
              </a:rPr>
              <a:t>i</a:t>
            </a:r>
            <a:r>
              <a:rPr sz="3200" i="1" dirty="0">
                <a:latin typeface="Calibri"/>
                <a:cs typeface="Calibri"/>
              </a:rPr>
              <a:t>c</a:t>
            </a:r>
            <a:r>
              <a:rPr sz="3200" i="1" spc="3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6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bje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6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atti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ude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5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15" dirty="0">
                <a:latin typeface="Calibri"/>
                <a:cs typeface="Calibri"/>
              </a:rPr>
              <a:t>ati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lea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450"/>
              </a:lnSpc>
              <a:spcBef>
                <a:spcPts val="86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Calibri"/>
                <a:cs typeface="Calibri"/>
              </a:rPr>
              <a:t>p</a:t>
            </a:r>
            <a:r>
              <a:rPr sz="3200" i="1" spc="-5" dirty="0">
                <a:latin typeface="Calibri"/>
                <a:cs typeface="Calibri"/>
              </a:rPr>
              <a:t>o</a:t>
            </a:r>
            <a:r>
              <a:rPr sz="3200" i="1" dirty="0">
                <a:latin typeface="Calibri"/>
                <a:cs typeface="Calibri"/>
              </a:rPr>
              <a:t>s</a:t>
            </a:r>
            <a:r>
              <a:rPr sz="3200" i="1" spc="-5" dirty="0">
                <a:latin typeface="Calibri"/>
                <a:cs typeface="Calibri"/>
              </a:rPr>
              <a:t>i</a:t>
            </a:r>
            <a:r>
              <a:rPr sz="3200" i="1" spc="-20" dirty="0">
                <a:latin typeface="Calibri"/>
                <a:cs typeface="Calibri"/>
              </a:rPr>
              <a:t>t</a:t>
            </a:r>
            <a:r>
              <a:rPr sz="3200" i="1" spc="-5" dirty="0">
                <a:latin typeface="Calibri"/>
                <a:cs typeface="Calibri"/>
              </a:rPr>
              <a:t>i</a:t>
            </a:r>
            <a:r>
              <a:rPr sz="3200" i="1" spc="-15" dirty="0">
                <a:latin typeface="Calibri"/>
                <a:cs typeface="Calibri"/>
              </a:rPr>
              <a:t>ve</a:t>
            </a:r>
            <a:r>
              <a:rPr sz="3200" i="1" spc="-85" dirty="0">
                <a:latin typeface="Times New Roman"/>
                <a:cs typeface="Times New Roman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w</a:t>
            </a:r>
            <a:r>
              <a:rPr sz="3200" i="1" spc="-5" dirty="0">
                <a:latin typeface="Calibri"/>
                <a:cs typeface="Calibri"/>
              </a:rPr>
              <a:t>o</a:t>
            </a:r>
            <a:r>
              <a:rPr sz="3200" i="1" spc="-15" dirty="0">
                <a:latin typeface="Calibri"/>
                <a:cs typeface="Calibri"/>
              </a:rPr>
              <a:t>rk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spc="-15" dirty="0">
                <a:latin typeface="Calibri"/>
                <a:cs typeface="Calibri"/>
              </a:rPr>
              <a:t>e</a:t>
            </a:r>
            <a:r>
              <a:rPr sz="3200" i="1" spc="-10" dirty="0">
                <a:latin typeface="Calibri"/>
                <a:cs typeface="Calibri"/>
              </a:rPr>
              <a:t>n</a:t>
            </a:r>
            <a:r>
              <a:rPr sz="3200" i="1" spc="-15" dirty="0">
                <a:latin typeface="Calibri"/>
                <a:cs typeface="Calibri"/>
              </a:rPr>
              <a:t>v</a:t>
            </a:r>
            <a:r>
              <a:rPr sz="3200" i="1" spc="-5" dirty="0">
                <a:latin typeface="Calibri"/>
                <a:cs typeface="Calibri"/>
              </a:rPr>
              <a:t>iro</a:t>
            </a:r>
            <a:r>
              <a:rPr sz="3200" i="1" dirty="0">
                <a:latin typeface="Calibri"/>
                <a:cs typeface="Calibri"/>
              </a:rPr>
              <a:t>n</a:t>
            </a:r>
            <a:r>
              <a:rPr sz="3200" i="1" spc="-30" dirty="0">
                <a:latin typeface="Calibri"/>
                <a:cs typeface="Calibri"/>
              </a:rPr>
              <a:t>m</a:t>
            </a:r>
            <a:r>
              <a:rPr sz="3200" i="1" spc="-15" dirty="0">
                <a:latin typeface="Calibri"/>
                <a:cs typeface="Calibri"/>
              </a:rPr>
              <a:t>e</a:t>
            </a:r>
            <a:r>
              <a:rPr sz="3200" i="1" spc="-10" dirty="0">
                <a:latin typeface="Calibri"/>
                <a:cs typeface="Calibri"/>
              </a:rPr>
              <a:t>n</a:t>
            </a:r>
            <a:r>
              <a:rPr sz="3200" i="1" spc="-15" dirty="0">
                <a:latin typeface="Calibri"/>
                <a:cs typeface="Calibri"/>
              </a:rPr>
              <a:t>t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ag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oi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int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2365">
              <a:lnSpc>
                <a:spcPct val="100000"/>
              </a:lnSpc>
            </a:pPr>
            <a:r>
              <a:rPr sz="4400" spc="-30" dirty="0">
                <a:latin typeface="Calibri"/>
                <a:cs typeface="Calibri"/>
              </a:rPr>
              <a:t>W</a:t>
            </a:r>
            <a:r>
              <a:rPr sz="4400" spc="-5" dirty="0">
                <a:latin typeface="Calibri"/>
                <a:cs typeface="Calibri"/>
              </a:rPr>
              <a:t>ha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D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spc="-114" dirty="0">
                <a:latin typeface="Times New Roman"/>
                <a:cs typeface="Times New Roman"/>
              </a:rPr>
              <a:t> </a:t>
            </a:r>
            <a:r>
              <a:rPr sz="4400" spc="-25" dirty="0">
                <a:latin typeface="Calibri"/>
                <a:cs typeface="Calibri"/>
              </a:rPr>
              <a:t>N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90" dirty="0">
                <a:latin typeface="Calibri"/>
                <a:cs typeface="Calibri"/>
              </a:rPr>
              <a:t>K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40" dirty="0">
                <a:latin typeface="Calibri"/>
                <a:cs typeface="Calibri"/>
              </a:rPr>
              <a:t>w</a:t>
            </a:r>
            <a:r>
              <a:rPr sz="4400" dirty="0">
                <a:latin typeface="Calibri"/>
                <a:cs typeface="Calibri"/>
              </a:rPr>
              <a:t>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736085"/>
            <a:ext cx="7752080" cy="424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608965" indent="-514350">
              <a:lnSpc>
                <a:spcPts val="3829"/>
              </a:lnSpc>
              <a:buClr>
                <a:srgbClr val="7F0000"/>
              </a:buClr>
              <a:buFont typeface="Calibri"/>
              <a:buAutoNum type="arabicPeriod"/>
              <a:tabLst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sc</a:t>
            </a:r>
            <a:r>
              <a:rPr sz="3200" spc="-5" dirty="0">
                <a:latin typeface="Calibri"/>
                <a:cs typeface="Calibri"/>
              </a:rPr>
              <a:t>us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or</a:t>
            </a:r>
            <a:r>
              <a:rPr sz="3200" spc="-5" dirty="0">
                <a:latin typeface="Calibri"/>
                <a:cs typeface="Calibri"/>
              </a:rPr>
              <a:t>ganiz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ds.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5"/>
              </a:spcBef>
              <a:buClr>
                <a:srgbClr val="7F0000"/>
              </a:buClr>
              <a:buFont typeface="Calibri"/>
              <a:buAutoNum type="arabicPeriod"/>
              <a:tabLst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pla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ain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Calibri"/>
              <a:buAutoNum type="arabicPeriod"/>
              <a:tabLst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pla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25" dirty="0">
                <a:latin typeface="Calibri"/>
                <a:cs typeface="Calibri"/>
              </a:rPr>
              <a:t>oy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’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ne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g.</a:t>
            </a:r>
            <a:endParaRPr sz="3200">
              <a:latin typeface="Calibri"/>
              <a:cs typeface="Calibri"/>
            </a:endParaRPr>
          </a:p>
          <a:p>
            <a:pPr marL="527050" marR="332740" indent="-514350">
              <a:lnSpc>
                <a:spcPct val="100000"/>
              </a:lnSpc>
              <a:spcBef>
                <a:spcPts val="790"/>
              </a:spcBef>
              <a:buClr>
                <a:srgbClr val="7F0000"/>
              </a:buClr>
              <a:buFont typeface="Calibri"/>
              <a:buAutoNum type="arabicPeriod"/>
              <a:tabLst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esc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ff</a:t>
            </a:r>
            <a:r>
              <a:rPr sz="3200" spc="-15" dirty="0">
                <a:latin typeface="Calibri"/>
                <a:cs typeface="Calibri"/>
              </a:rPr>
              <a:t>ec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Calibri"/>
              <a:buAutoNum type="arabicPeriod"/>
              <a:tabLst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pa</a:t>
            </a:r>
            <a:r>
              <a:rPr sz="3200" spc="-15" dirty="0">
                <a:latin typeface="Calibri"/>
                <a:cs typeface="Calibri"/>
              </a:rPr>
              <a:t>re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use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hods.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5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325" marR="705485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.2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Calibri"/>
                <a:cs typeface="Calibri"/>
              </a:rPr>
              <a:t>W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-5" dirty="0">
                <a:latin typeface="Calibri"/>
                <a:cs typeface="Calibri"/>
              </a:rPr>
              <a:t>a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30" dirty="0">
                <a:latin typeface="Calibri"/>
                <a:cs typeface="Calibri"/>
              </a:rPr>
              <a:t>g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libri"/>
                <a:cs typeface="Calibri"/>
              </a:rPr>
              <a:t>S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u</a:t>
            </a:r>
            <a:r>
              <a:rPr sz="3600" dirty="0">
                <a:latin typeface="Calibri"/>
                <a:cs typeface="Calibri"/>
              </a:rPr>
              <a:t>ld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Do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5" dirty="0">
                <a:latin typeface="Calibri"/>
                <a:cs typeface="Calibri"/>
              </a:rPr>
              <a:t>u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5" dirty="0">
                <a:latin typeface="Calibri"/>
                <a:cs typeface="Calibri"/>
              </a:rPr>
              <a:t>p</a:t>
            </a:r>
            <a:r>
              <a:rPr sz="3600" spc="-25" dirty="0">
                <a:latin typeface="Calibri"/>
                <a:cs typeface="Calibri"/>
              </a:rPr>
              <a:t>or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5164" y="1587489"/>
            <a:ext cx="8255000" cy="4826635"/>
          </a:xfrm>
          <a:custGeom>
            <a:avLst/>
            <a:gdLst/>
            <a:ahLst/>
            <a:cxnLst/>
            <a:rect l="l" t="t" r="r" b="b"/>
            <a:pathLst>
              <a:path w="8255000" h="4826635">
                <a:moveTo>
                  <a:pt x="0" y="0"/>
                </a:moveTo>
                <a:lnTo>
                  <a:pt x="8254995" y="0"/>
                </a:lnTo>
                <a:lnTo>
                  <a:pt x="8254995" y="4826014"/>
                </a:lnTo>
                <a:lnTo>
                  <a:pt x="0" y="4826014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858" y="2169161"/>
            <a:ext cx="8229600" cy="3661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964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2941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Y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90" dirty="0">
                <a:latin typeface="Calibri"/>
                <a:cs typeface="Calibri"/>
              </a:rPr>
              <a:t>K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40" dirty="0">
                <a:latin typeface="Calibri"/>
                <a:cs typeface="Calibri"/>
              </a:rPr>
              <a:t>w</a:t>
            </a:r>
            <a:r>
              <a:rPr sz="4400" spc="-5" dirty="0">
                <a:latin typeface="Calibri"/>
                <a:cs typeface="Calibri"/>
              </a:rPr>
              <a:t>le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20" dirty="0">
                <a:latin typeface="Calibri"/>
                <a:cs typeface="Calibri"/>
              </a:rPr>
              <a:t>g</a:t>
            </a:r>
            <a:r>
              <a:rPr sz="4400" spc="-2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964" y="1600200"/>
            <a:ext cx="8229600" cy="4870450"/>
          </a:xfrm>
          <a:custGeom>
            <a:avLst/>
            <a:gdLst/>
            <a:ahLst/>
            <a:cxnLst/>
            <a:rect l="l" t="t" r="r" b="b"/>
            <a:pathLst>
              <a:path w="8229600" h="4870450">
                <a:moveTo>
                  <a:pt x="8229605" y="0"/>
                </a:moveTo>
                <a:lnTo>
                  <a:pt x="0" y="0"/>
                </a:lnTo>
                <a:lnTo>
                  <a:pt x="0" y="4870453"/>
                </a:lnTo>
                <a:lnTo>
                  <a:pt x="8229605" y="4870453"/>
                </a:lnTo>
                <a:lnTo>
                  <a:pt x="8229605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964" y="1600200"/>
            <a:ext cx="8229600" cy="4870450"/>
          </a:xfrm>
          <a:custGeom>
            <a:avLst/>
            <a:gdLst/>
            <a:ahLst/>
            <a:cxnLst/>
            <a:rect l="l" t="t" r="r" b="b"/>
            <a:pathLst>
              <a:path w="8229600" h="4870450">
                <a:moveTo>
                  <a:pt x="4114806" y="4870453"/>
                </a:moveTo>
                <a:lnTo>
                  <a:pt x="0" y="4870453"/>
                </a:lnTo>
                <a:lnTo>
                  <a:pt x="0" y="0"/>
                </a:lnTo>
                <a:lnTo>
                  <a:pt x="8229605" y="0"/>
                </a:lnTo>
                <a:lnTo>
                  <a:pt x="8229605" y="4870453"/>
                </a:lnTo>
                <a:lnTo>
                  <a:pt x="4114806" y="4870453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156" y="1689984"/>
            <a:ext cx="7940040" cy="4573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14705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ger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oul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suppor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g?</a:t>
            </a:r>
            <a:endParaRPr sz="3200">
              <a:latin typeface="Calibri"/>
              <a:cs typeface="Calibri"/>
            </a:endParaRPr>
          </a:p>
          <a:p>
            <a:pPr marL="984250" marR="250190" lvl="1" indent="-514350">
              <a:lnSpc>
                <a:spcPct val="100000"/>
              </a:lnSpc>
              <a:spcBef>
                <a:spcPts val="555"/>
              </a:spcBef>
              <a:buClr>
                <a:srgbClr val="0F214E"/>
              </a:buClr>
              <a:buFont typeface="Arial Narrow"/>
              <a:buAutoNum type="alphaUcPeriod"/>
              <a:tabLst>
                <a:tab pos="984250" algn="l"/>
              </a:tabLst>
            </a:pPr>
            <a:r>
              <a:rPr sz="2700" spc="20" dirty="0">
                <a:latin typeface="Arial Narrow"/>
                <a:cs typeface="Arial Narrow"/>
              </a:rPr>
              <a:t>“</a:t>
            </a:r>
            <a:r>
              <a:rPr sz="2700" spc="-225" dirty="0">
                <a:latin typeface="Arial Narrow"/>
                <a:cs typeface="Arial Narrow"/>
              </a:rPr>
              <a:t>Y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u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c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dirty="0">
                <a:latin typeface="Arial Narrow"/>
                <a:cs typeface="Arial Narrow"/>
              </a:rPr>
              <a:t>n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10" dirty="0">
                <a:latin typeface="Arial Narrow"/>
                <a:cs typeface="Arial Narrow"/>
              </a:rPr>
              <a:t>tt</a:t>
            </a:r>
            <a:r>
              <a:rPr sz="2700" spc="5" dirty="0">
                <a:latin typeface="Arial Narrow"/>
                <a:cs typeface="Arial Narrow"/>
              </a:rPr>
              <a:t>en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5" dirty="0">
                <a:latin typeface="Arial Narrow"/>
                <a:cs typeface="Arial Narrow"/>
              </a:rPr>
              <a:t>h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c</a:t>
            </a:r>
            <a:r>
              <a:rPr sz="2700" spc="5" dirty="0">
                <a:latin typeface="Arial Narrow"/>
                <a:cs typeface="Arial Narrow"/>
              </a:rPr>
              <a:t>ou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spc="-10" dirty="0">
                <a:latin typeface="Arial Narrow"/>
                <a:cs typeface="Arial Narrow"/>
              </a:rPr>
              <a:t>s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b</a:t>
            </a:r>
            <a:r>
              <a:rPr sz="2700" spc="-5" dirty="0">
                <a:latin typeface="Arial Narrow"/>
                <a:cs typeface="Arial Narrow"/>
              </a:rPr>
              <a:t>u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y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5" dirty="0">
                <a:latin typeface="Arial Narrow"/>
                <a:cs typeface="Arial Narrow"/>
              </a:rPr>
              <a:t>u’</a:t>
            </a:r>
            <a:r>
              <a:rPr sz="2700" spc="5" dirty="0">
                <a:latin typeface="Arial Narrow"/>
                <a:cs typeface="Arial Narrow"/>
              </a:rPr>
              <a:t>l</a:t>
            </a:r>
            <a:r>
              <a:rPr sz="2700" dirty="0">
                <a:latin typeface="Arial Narrow"/>
                <a:cs typeface="Arial Narrow"/>
              </a:rPr>
              <a:t>l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h</a:t>
            </a:r>
            <a:r>
              <a:rPr sz="2700" spc="-5" dirty="0">
                <a:latin typeface="Arial Narrow"/>
                <a:cs typeface="Arial Narrow"/>
              </a:rPr>
              <a:t>av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 Narrow"/>
                <a:cs typeface="Arial Narrow"/>
              </a:rPr>
              <a:t>to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 Narrow"/>
                <a:cs typeface="Arial Narrow"/>
              </a:rPr>
              <a:t>m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10" dirty="0">
                <a:latin typeface="Arial Narrow"/>
                <a:cs typeface="Arial Narrow"/>
              </a:rPr>
              <a:t>k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u</a:t>
            </a:r>
            <a:r>
              <a:rPr sz="2700" dirty="0">
                <a:latin typeface="Arial Narrow"/>
                <a:cs typeface="Arial Narrow"/>
              </a:rPr>
              <a:t>p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spc="5" dirty="0">
                <a:latin typeface="Arial Narrow"/>
                <a:cs typeface="Arial Narrow"/>
              </a:rPr>
              <a:t>h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Arial Narrow"/>
                <a:cs typeface="Arial Narrow"/>
              </a:rPr>
              <a:t>w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dirty="0">
                <a:latin typeface="Arial Narrow"/>
                <a:cs typeface="Arial Narrow"/>
              </a:rPr>
              <a:t>k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y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u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m</a:t>
            </a:r>
            <a:r>
              <a:rPr sz="2700" spc="5" dirty="0">
                <a:latin typeface="Arial Narrow"/>
                <a:cs typeface="Arial Narrow"/>
              </a:rPr>
              <a:t>i</a:t>
            </a:r>
            <a:r>
              <a:rPr sz="2700" spc="-10" dirty="0">
                <a:latin typeface="Arial Narrow"/>
                <a:cs typeface="Arial Narrow"/>
              </a:rPr>
              <a:t>ss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n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yo</a:t>
            </a:r>
            <a:r>
              <a:rPr sz="2700" spc="5" dirty="0">
                <a:latin typeface="Arial Narrow"/>
                <a:cs typeface="Arial Narrow"/>
              </a:rPr>
              <a:t>u</a:t>
            </a:r>
            <a:r>
              <a:rPr sz="2700" spc="-10" dirty="0">
                <a:latin typeface="Arial Narrow"/>
                <a:cs typeface="Arial Narrow"/>
              </a:rPr>
              <a:t>r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30" dirty="0">
                <a:latin typeface="Arial Narrow"/>
                <a:cs typeface="Arial Narrow"/>
              </a:rPr>
              <a:t>w</a:t>
            </a:r>
            <a:r>
              <a:rPr sz="2700" dirty="0">
                <a:latin typeface="Arial Narrow"/>
                <a:cs typeface="Arial Narrow"/>
              </a:rPr>
              <a:t>n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spc="5" dirty="0">
                <a:latin typeface="Arial Narrow"/>
                <a:cs typeface="Arial Narrow"/>
              </a:rPr>
              <a:t>i</a:t>
            </a:r>
            <a:r>
              <a:rPr sz="2700" spc="-10" dirty="0">
                <a:latin typeface="Arial Narrow"/>
                <a:cs typeface="Arial Narrow"/>
              </a:rPr>
              <a:t>m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10" dirty="0">
                <a:latin typeface="Arial Narrow"/>
                <a:cs typeface="Arial Narrow"/>
              </a:rPr>
              <a:t>.”</a:t>
            </a:r>
            <a:endParaRPr sz="2700">
              <a:latin typeface="Arial Narrow"/>
              <a:cs typeface="Arial Narrow"/>
            </a:endParaRPr>
          </a:p>
          <a:p>
            <a:pPr marL="984250" marR="79375" lvl="1" indent="-514350">
              <a:lnSpc>
                <a:spcPct val="100000"/>
              </a:lnSpc>
              <a:spcBef>
                <a:spcPts val="670"/>
              </a:spcBef>
              <a:buClr>
                <a:srgbClr val="0F214E"/>
              </a:buClr>
              <a:buFont typeface="Arial Narrow"/>
              <a:buAutoNum type="alphaUcPeriod"/>
              <a:tabLst>
                <a:tab pos="984250" algn="l"/>
              </a:tabLst>
            </a:pPr>
            <a:r>
              <a:rPr sz="2700" spc="20" dirty="0">
                <a:latin typeface="Arial Narrow"/>
                <a:cs typeface="Arial Narrow"/>
              </a:rPr>
              <a:t>“</a:t>
            </a:r>
            <a:r>
              <a:rPr sz="2700" spc="-10" dirty="0">
                <a:latin typeface="Arial Narrow"/>
                <a:cs typeface="Arial Narrow"/>
              </a:rPr>
              <a:t>I</a:t>
            </a:r>
            <a:r>
              <a:rPr sz="2700" spc="-5" dirty="0">
                <a:latin typeface="Arial Narrow"/>
                <a:cs typeface="Arial Narrow"/>
              </a:rPr>
              <a:t>’</a:t>
            </a:r>
            <a:r>
              <a:rPr sz="2700" dirty="0">
                <a:latin typeface="Arial Narrow"/>
                <a:cs typeface="Arial Narrow"/>
              </a:rPr>
              <a:t>m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g</a:t>
            </a:r>
            <a:r>
              <a:rPr sz="2700" spc="-5" dirty="0">
                <a:latin typeface="Arial Narrow"/>
                <a:cs typeface="Arial Narrow"/>
              </a:rPr>
              <a:t>l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y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u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Arial Narrow"/>
                <a:cs typeface="Arial Narrow"/>
              </a:rPr>
              <a:t>w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in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n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‘</a:t>
            </a:r>
            <a:r>
              <a:rPr sz="2700" spc="-25" dirty="0">
                <a:latin typeface="Arial Narrow"/>
                <a:cs typeface="Arial Narrow"/>
              </a:rPr>
              <a:t>X</a:t>
            </a:r>
            <a:r>
              <a:rPr sz="2700" dirty="0">
                <a:latin typeface="Arial Narrow"/>
                <a:cs typeface="Arial Narrow"/>
              </a:rPr>
              <a:t>’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b</a:t>
            </a:r>
            <a:r>
              <a:rPr sz="2700" spc="-5" dirty="0">
                <a:latin typeface="Arial Narrow"/>
                <a:cs typeface="Arial Narrow"/>
              </a:rPr>
              <a:t>u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 Narrow"/>
                <a:cs typeface="Arial Narrow"/>
              </a:rPr>
              <a:t>I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n</a:t>
            </a:r>
            <a:r>
              <a:rPr sz="2700" spc="-5" dirty="0">
                <a:latin typeface="Arial Narrow"/>
                <a:cs typeface="Arial Narrow"/>
              </a:rPr>
              <a:t>e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y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u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 Narrow"/>
                <a:cs typeface="Arial Narrow"/>
              </a:rPr>
              <a:t>to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k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5" dirty="0">
                <a:latin typeface="Arial Narrow"/>
                <a:cs typeface="Arial Narrow"/>
              </a:rPr>
              <a:t>ep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Arial Narrow"/>
                <a:cs typeface="Arial Narrow"/>
              </a:rPr>
              <a:t>w</a:t>
            </a:r>
            <a:r>
              <a:rPr sz="2700" spc="-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r</a:t>
            </a:r>
            <a:r>
              <a:rPr sz="2700" spc="-10" dirty="0">
                <a:latin typeface="Arial Narrow"/>
                <a:cs typeface="Arial Narrow"/>
              </a:rPr>
              <a:t>k</a:t>
            </a:r>
            <a:r>
              <a:rPr sz="2700" spc="-5" dirty="0">
                <a:latin typeface="Arial Narrow"/>
                <a:cs typeface="Arial Narrow"/>
              </a:rPr>
              <a:t>i</a:t>
            </a:r>
            <a:r>
              <a:rPr sz="2700" spc="5" dirty="0">
                <a:latin typeface="Arial Narrow"/>
                <a:cs typeface="Arial Narrow"/>
              </a:rPr>
              <a:t>n</a:t>
            </a:r>
            <a:r>
              <a:rPr sz="2700" dirty="0">
                <a:latin typeface="Arial Narrow"/>
                <a:cs typeface="Arial Narrow"/>
              </a:rPr>
              <a:t>g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n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‘</a:t>
            </a:r>
            <a:r>
              <a:rPr sz="2700" spc="-15" dirty="0">
                <a:latin typeface="Arial Narrow"/>
                <a:cs typeface="Arial Narrow"/>
              </a:rPr>
              <a:t>Y</a:t>
            </a:r>
            <a:r>
              <a:rPr sz="2700" dirty="0">
                <a:latin typeface="Arial Narrow"/>
                <a:cs typeface="Arial Narrow"/>
              </a:rPr>
              <a:t>’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f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10" dirty="0">
                <a:latin typeface="Arial Narrow"/>
                <a:cs typeface="Arial Narrow"/>
              </a:rPr>
              <a:t>r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spc="5" dirty="0">
                <a:latin typeface="Arial Narrow"/>
                <a:cs typeface="Arial Narrow"/>
              </a:rPr>
              <a:t>h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n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10" dirty="0">
                <a:latin typeface="Arial Narrow"/>
                <a:cs typeface="Arial Narrow"/>
              </a:rPr>
              <a:t>x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f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20" dirty="0">
                <a:latin typeface="Arial Narrow"/>
                <a:cs typeface="Arial Narrow"/>
              </a:rPr>
              <a:t>w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 Narrow"/>
                <a:cs typeface="Arial Narrow"/>
              </a:rPr>
              <a:t>m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5" dirty="0">
                <a:latin typeface="Arial Narrow"/>
                <a:cs typeface="Arial Narrow"/>
              </a:rPr>
              <a:t>n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spc="5" dirty="0">
                <a:latin typeface="Arial Narrow"/>
                <a:cs typeface="Arial Narrow"/>
              </a:rPr>
              <a:t>h</a:t>
            </a:r>
            <a:r>
              <a:rPr sz="2700" spc="-10" dirty="0">
                <a:latin typeface="Arial Narrow"/>
                <a:cs typeface="Arial Narrow"/>
              </a:rPr>
              <a:t>s</a:t>
            </a:r>
            <a:r>
              <a:rPr sz="2700" dirty="0">
                <a:latin typeface="Arial Narrow"/>
                <a:cs typeface="Arial Narrow"/>
              </a:rPr>
              <a:t>.</a:t>
            </a:r>
            <a:r>
              <a:rPr sz="2700" spc="-10" dirty="0">
                <a:latin typeface="Arial Narrow"/>
                <a:cs typeface="Arial Narrow"/>
              </a:rPr>
              <a:t>”</a:t>
            </a:r>
            <a:endParaRPr sz="2700">
              <a:latin typeface="Arial Narrow"/>
              <a:cs typeface="Arial Narrow"/>
            </a:endParaRPr>
          </a:p>
          <a:p>
            <a:pPr marL="984250" marR="107314" lvl="1" indent="-514350">
              <a:lnSpc>
                <a:spcPct val="100000"/>
              </a:lnSpc>
              <a:spcBef>
                <a:spcPts val="680"/>
              </a:spcBef>
              <a:buClr>
                <a:srgbClr val="0F214E"/>
              </a:buClr>
              <a:buFont typeface="Arial Narrow"/>
              <a:buAutoNum type="alphaUcPeriod"/>
              <a:tabLst>
                <a:tab pos="984250" algn="l"/>
              </a:tabLst>
            </a:pPr>
            <a:r>
              <a:rPr sz="2700" spc="5" dirty="0">
                <a:latin typeface="Arial Narrow"/>
                <a:cs typeface="Arial Narrow"/>
              </a:rPr>
              <a:t>Go</a:t>
            </a:r>
            <a:r>
              <a:rPr sz="2700" spc="-5" dirty="0">
                <a:latin typeface="Arial Narrow"/>
                <a:cs typeface="Arial Narrow"/>
              </a:rPr>
              <a:t>o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l</a:t>
            </a:r>
            <a:r>
              <a:rPr sz="2700" spc="5" dirty="0">
                <a:latin typeface="Arial Narrow"/>
                <a:cs typeface="Arial Narrow"/>
              </a:rPr>
              <a:t>u</a:t>
            </a:r>
            <a:r>
              <a:rPr sz="2700" spc="-10" dirty="0">
                <a:latin typeface="Arial Narrow"/>
                <a:cs typeface="Arial Narrow"/>
              </a:rPr>
              <a:t>c</a:t>
            </a:r>
            <a:r>
              <a:rPr sz="2700" dirty="0">
                <a:latin typeface="Arial Narrow"/>
                <a:cs typeface="Arial Narrow"/>
              </a:rPr>
              <a:t>k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Arial Narrow"/>
                <a:cs typeface="Arial Narrow"/>
              </a:rPr>
              <a:t>w</a:t>
            </a:r>
            <a:r>
              <a:rPr sz="2700" spc="5" dirty="0">
                <a:latin typeface="Arial Narrow"/>
                <a:cs typeface="Arial Narrow"/>
              </a:rPr>
              <a:t>i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dirty="0">
                <a:latin typeface="Arial Narrow"/>
                <a:cs typeface="Arial Narrow"/>
              </a:rPr>
              <a:t>h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y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5" dirty="0">
                <a:latin typeface="Arial Narrow"/>
                <a:cs typeface="Arial Narrow"/>
              </a:rPr>
              <a:t>u</a:t>
            </a:r>
            <a:r>
              <a:rPr sz="2700" dirty="0">
                <a:latin typeface="Arial Narrow"/>
                <a:cs typeface="Arial Narrow"/>
              </a:rPr>
              <a:t>r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in</a:t>
            </a:r>
            <a:r>
              <a:rPr sz="2700" spc="5" dirty="0">
                <a:latin typeface="Arial Narrow"/>
                <a:cs typeface="Arial Narrow"/>
              </a:rPr>
              <a:t>i</a:t>
            </a:r>
            <a:r>
              <a:rPr sz="2700" spc="-5" dirty="0">
                <a:latin typeface="Arial Narrow"/>
                <a:cs typeface="Arial Narrow"/>
              </a:rPr>
              <a:t>n</a:t>
            </a:r>
            <a:r>
              <a:rPr sz="2700" dirty="0">
                <a:latin typeface="Arial Narrow"/>
                <a:cs typeface="Arial Narrow"/>
              </a:rPr>
              <a:t>g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n</a:t>
            </a:r>
            <a:r>
              <a:rPr sz="2700" spc="-5" dirty="0">
                <a:latin typeface="Arial Narrow"/>
                <a:cs typeface="Arial Narrow"/>
              </a:rPr>
              <a:t>ex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Arial Narrow"/>
                <a:cs typeface="Arial Narrow"/>
              </a:rPr>
              <a:t>w</a:t>
            </a:r>
            <a:r>
              <a:rPr sz="2700" spc="-5" dirty="0">
                <a:latin typeface="Arial Narrow"/>
                <a:cs typeface="Arial Narrow"/>
              </a:rPr>
              <a:t>e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10" dirty="0">
                <a:latin typeface="Arial Narrow"/>
                <a:cs typeface="Arial Narrow"/>
              </a:rPr>
              <a:t>k</a:t>
            </a:r>
            <a:r>
              <a:rPr sz="2700" dirty="0">
                <a:latin typeface="Arial Narrow"/>
                <a:cs typeface="Arial Narrow"/>
              </a:rPr>
              <a:t>,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Arial Narrow"/>
                <a:cs typeface="Arial Narrow"/>
              </a:rPr>
              <a:t>w</a:t>
            </a:r>
            <a:r>
              <a:rPr sz="2700" spc="5" dirty="0">
                <a:latin typeface="Arial Narrow"/>
                <a:cs typeface="Arial Narrow"/>
              </a:rPr>
              <a:t>h</a:t>
            </a:r>
            <a:r>
              <a:rPr sz="2700" spc="-5" dirty="0">
                <a:latin typeface="Arial Narrow"/>
                <a:cs typeface="Arial Narrow"/>
              </a:rPr>
              <a:t>a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i</a:t>
            </a:r>
            <a:r>
              <a:rPr sz="2700" dirty="0">
                <a:latin typeface="Arial Narrow"/>
                <a:cs typeface="Arial Narrow"/>
              </a:rPr>
              <a:t>s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i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b</a:t>
            </a:r>
            <a:r>
              <a:rPr sz="2700" spc="5" dirty="0">
                <a:latin typeface="Arial Narrow"/>
                <a:cs typeface="Arial Narrow"/>
              </a:rPr>
              <a:t>ou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g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i</a:t>
            </a:r>
            <a:r>
              <a:rPr sz="2700" spc="5" dirty="0">
                <a:latin typeface="Arial Narrow"/>
                <a:cs typeface="Arial Narrow"/>
              </a:rPr>
              <a:t>n</a:t>
            </a:r>
            <a:r>
              <a:rPr sz="2700" dirty="0">
                <a:latin typeface="Arial Narrow"/>
                <a:cs typeface="Arial Narrow"/>
              </a:rPr>
              <a:t>?</a:t>
            </a:r>
            <a:endParaRPr sz="2700">
              <a:latin typeface="Arial Narrow"/>
              <a:cs typeface="Arial Narrow"/>
            </a:endParaRPr>
          </a:p>
          <a:p>
            <a:pPr marL="984250" marR="5080" lvl="1" indent="-514350">
              <a:lnSpc>
                <a:spcPct val="100000"/>
              </a:lnSpc>
              <a:spcBef>
                <a:spcPts val="670"/>
              </a:spcBef>
              <a:buClr>
                <a:srgbClr val="0F214E"/>
              </a:buClr>
              <a:buFont typeface="Arial Narrow"/>
              <a:buAutoNum type="alphaUcPeriod"/>
              <a:tabLst>
                <a:tab pos="984250" algn="l"/>
              </a:tabLst>
            </a:pPr>
            <a:r>
              <a:rPr sz="2700" spc="20" dirty="0">
                <a:latin typeface="Arial Narrow"/>
                <a:cs typeface="Arial Narrow"/>
              </a:rPr>
              <a:t>“</a:t>
            </a:r>
            <a:r>
              <a:rPr sz="2700" spc="-225" dirty="0">
                <a:latin typeface="Arial Narrow"/>
                <a:cs typeface="Arial Narrow"/>
              </a:rPr>
              <a:t>Y</a:t>
            </a:r>
            <a:r>
              <a:rPr sz="2700" spc="5" dirty="0">
                <a:latin typeface="Arial Narrow"/>
                <a:cs typeface="Arial Narrow"/>
              </a:rPr>
              <a:t>ou</a:t>
            </a:r>
            <a:r>
              <a:rPr sz="2700" spc="-10" dirty="0">
                <a:latin typeface="Arial Narrow"/>
                <a:cs typeface="Arial Narrow"/>
              </a:rPr>
              <a:t>r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p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spc="-10" dirty="0">
                <a:latin typeface="Arial Narrow"/>
                <a:cs typeface="Arial Narrow"/>
              </a:rPr>
              <a:t>f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dirty="0">
                <a:latin typeface="Arial Narrow"/>
                <a:cs typeface="Arial Narrow"/>
              </a:rPr>
              <a:t>m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nc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h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dirty="0">
                <a:latin typeface="Arial Narrow"/>
                <a:cs typeface="Arial Narrow"/>
              </a:rPr>
              <a:t>s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i</a:t>
            </a:r>
            <a:r>
              <a:rPr sz="2700" spc="-10" dirty="0">
                <a:latin typeface="Arial Narrow"/>
                <a:cs typeface="Arial Narrow"/>
              </a:rPr>
              <a:t>m</a:t>
            </a:r>
            <a:r>
              <a:rPr sz="2700" spc="5" dirty="0">
                <a:latin typeface="Arial Narrow"/>
                <a:cs typeface="Arial Narrow"/>
              </a:rPr>
              <a:t>p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spc="5" dirty="0">
                <a:latin typeface="Arial Narrow"/>
                <a:cs typeface="Arial Narrow"/>
              </a:rPr>
              <a:t>o</a:t>
            </a:r>
            <a:r>
              <a:rPr sz="2700" spc="-10" dirty="0">
                <a:latin typeface="Arial Narrow"/>
                <a:cs typeface="Arial Narrow"/>
              </a:rPr>
              <a:t>v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5" dirty="0">
                <a:latin typeface="Arial Narrow"/>
                <a:cs typeface="Arial Narrow"/>
              </a:rPr>
              <a:t>d</a:t>
            </a:r>
            <a:r>
              <a:rPr sz="2700" dirty="0">
                <a:latin typeface="Arial Narrow"/>
                <a:cs typeface="Arial Narrow"/>
              </a:rPr>
              <a:t>,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esp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10" dirty="0">
                <a:latin typeface="Arial Narrow"/>
                <a:cs typeface="Arial Narrow"/>
              </a:rPr>
              <a:t>c</a:t>
            </a:r>
            <a:r>
              <a:rPr sz="2700" spc="-5" dirty="0">
                <a:latin typeface="Arial Narrow"/>
                <a:cs typeface="Arial Narrow"/>
              </a:rPr>
              <a:t>i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ll</a:t>
            </a:r>
            <a:r>
              <a:rPr sz="2700" dirty="0">
                <a:latin typeface="Arial Narrow"/>
                <a:cs typeface="Arial Narrow"/>
              </a:rPr>
              <a:t>y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Arial Narrow"/>
                <a:cs typeface="Arial Narrow"/>
              </a:rPr>
              <a:t>w</a:t>
            </a:r>
            <a:r>
              <a:rPr sz="2700" spc="-5" dirty="0">
                <a:latin typeface="Arial Narrow"/>
                <a:cs typeface="Arial Narrow"/>
              </a:rPr>
              <a:t>i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dirty="0">
                <a:latin typeface="Arial Narrow"/>
                <a:cs typeface="Arial Narrow"/>
              </a:rPr>
              <a:t>h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5" dirty="0">
                <a:latin typeface="Arial Narrow"/>
                <a:cs typeface="Arial Narrow"/>
              </a:rPr>
              <a:t>g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dirty="0">
                <a:latin typeface="Arial Narrow"/>
                <a:cs typeface="Arial Narrow"/>
              </a:rPr>
              <a:t>o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Arial Narrow"/>
                <a:cs typeface="Arial Narrow"/>
              </a:rPr>
              <a:t>t</a:t>
            </a:r>
            <a:r>
              <a:rPr sz="2700" spc="-5" dirty="0">
                <a:latin typeface="Arial Narrow"/>
                <a:cs typeface="Arial Narrow"/>
              </a:rPr>
              <a:t>h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10" dirty="0">
                <a:latin typeface="Arial Narrow"/>
                <a:cs typeface="Arial Narrow"/>
              </a:rPr>
              <a:t>s</a:t>
            </a:r>
            <a:r>
              <a:rPr sz="2700" spc="-5" dirty="0">
                <a:latin typeface="Arial Narrow"/>
                <a:cs typeface="Arial Narrow"/>
              </a:rPr>
              <a:t>p</a:t>
            </a:r>
            <a:r>
              <a:rPr sz="2700" spc="5" dirty="0">
                <a:latin typeface="Arial Narrow"/>
                <a:cs typeface="Arial Narrow"/>
              </a:rPr>
              <a:t>e</a:t>
            </a:r>
            <a:r>
              <a:rPr sz="2700" spc="-5" dirty="0">
                <a:latin typeface="Arial Narrow"/>
                <a:cs typeface="Arial Narrow"/>
              </a:rPr>
              <a:t>c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dirty="0">
                <a:latin typeface="Arial Narrow"/>
                <a:cs typeface="Arial Narrow"/>
              </a:rPr>
              <a:t>s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yo</a:t>
            </a:r>
            <a:r>
              <a:rPr sz="2700" dirty="0">
                <a:latin typeface="Arial Narrow"/>
                <a:cs typeface="Arial Narrow"/>
              </a:rPr>
              <a:t>u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h</a:t>
            </a:r>
            <a:r>
              <a:rPr sz="2700" spc="-5" dirty="0">
                <a:latin typeface="Arial Narrow"/>
                <a:cs typeface="Arial Narrow"/>
              </a:rPr>
              <a:t>av</a:t>
            </a:r>
            <a:r>
              <a:rPr sz="2700" dirty="0">
                <a:latin typeface="Arial Narrow"/>
                <a:cs typeface="Arial Narrow"/>
              </a:rPr>
              <a:t>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be</a:t>
            </a:r>
            <a:r>
              <a:rPr sz="2700" spc="-5" dirty="0">
                <a:latin typeface="Arial Narrow"/>
                <a:cs typeface="Arial Narrow"/>
              </a:rPr>
              <a:t>e</a:t>
            </a:r>
            <a:r>
              <a:rPr sz="2700" dirty="0">
                <a:latin typeface="Arial Narrow"/>
                <a:cs typeface="Arial Narrow"/>
              </a:rPr>
              <a:t>n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Arial Narrow"/>
                <a:cs typeface="Arial Narrow"/>
              </a:rPr>
              <a:t>t</a:t>
            </a:r>
            <a:r>
              <a:rPr sz="2700" spc="-20" dirty="0">
                <a:latin typeface="Arial Narrow"/>
                <a:cs typeface="Arial Narrow"/>
              </a:rPr>
              <a:t>r</a:t>
            </a:r>
            <a:r>
              <a:rPr sz="2700" spc="5" dirty="0">
                <a:latin typeface="Arial Narrow"/>
                <a:cs typeface="Arial Narrow"/>
              </a:rPr>
              <a:t>a</a:t>
            </a:r>
            <a:r>
              <a:rPr sz="2700" spc="-5" dirty="0">
                <a:latin typeface="Arial Narrow"/>
                <a:cs typeface="Arial Narrow"/>
              </a:rPr>
              <a:t>i</a:t>
            </a:r>
            <a:r>
              <a:rPr sz="2700" spc="5" dirty="0">
                <a:latin typeface="Arial Narrow"/>
                <a:cs typeface="Arial Narrow"/>
              </a:rPr>
              <a:t>ne</a:t>
            </a:r>
            <a:r>
              <a:rPr sz="2700" dirty="0">
                <a:latin typeface="Arial Narrow"/>
                <a:cs typeface="Arial Narrow"/>
              </a:rPr>
              <a:t>d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Arial Narrow"/>
                <a:cs typeface="Arial Narrow"/>
              </a:rPr>
              <a:t>on</a:t>
            </a:r>
            <a:r>
              <a:rPr sz="2700" spc="-10" dirty="0">
                <a:latin typeface="Arial Narrow"/>
                <a:cs typeface="Arial Narrow"/>
              </a:rPr>
              <a:t>.”</a:t>
            </a:r>
            <a:endParaRPr sz="2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6270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P</a:t>
            </a:r>
            <a:r>
              <a:rPr sz="4400" spc="-5" dirty="0">
                <a:latin typeface="Calibri"/>
                <a:cs typeface="Calibri"/>
              </a:rPr>
              <a:t>la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5" dirty="0">
                <a:latin typeface="Calibri"/>
                <a:cs typeface="Calibri"/>
              </a:rPr>
              <a:t>ni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g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libri"/>
                <a:cs typeface="Calibri"/>
              </a:rPr>
              <a:t>t</a:t>
            </a:r>
            <a:r>
              <a:rPr sz="4400" dirty="0">
                <a:latin typeface="Calibri"/>
                <a:cs typeface="Calibri"/>
              </a:rPr>
              <a:t>h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aini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g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25" dirty="0">
                <a:latin typeface="Calibri"/>
                <a:cs typeface="Calibri"/>
              </a:rPr>
              <a:t>Pr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g</a:t>
            </a:r>
            <a:r>
              <a:rPr sz="4400" spc="-25" dirty="0">
                <a:latin typeface="Calibri"/>
                <a:cs typeface="Calibri"/>
              </a:rPr>
              <a:t>ram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190" marR="85725" indent="-341630">
              <a:lnSpc>
                <a:spcPct val="100000"/>
              </a:lnSpc>
              <a:buClr>
                <a:srgbClr val="7F0000"/>
              </a:buClr>
              <a:buFont typeface="Arial"/>
              <a:buChar char="•"/>
              <a:tabLst>
                <a:tab pos="504190" algn="l"/>
              </a:tabLst>
            </a:pPr>
            <a:r>
              <a:rPr sz="3100" spc="-25" dirty="0"/>
              <a:t>P</a:t>
            </a:r>
            <a:r>
              <a:rPr sz="3100" spc="-5" dirty="0"/>
              <a:t>l</a:t>
            </a:r>
            <a:r>
              <a:rPr sz="3100" dirty="0"/>
              <a:t>a</a:t>
            </a:r>
            <a:r>
              <a:rPr sz="3100" spc="-5" dirty="0"/>
              <a:t>nnin</a:t>
            </a:r>
            <a:r>
              <a:rPr sz="3100" dirty="0"/>
              <a:t>g</a:t>
            </a:r>
            <a:r>
              <a:rPr sz="3100" spc="-85" dirty="0">
                <a:latin typeface="Times New Roman"/>
                <a:cs typeface="Times New Roman"/>
              </a:rPr>
              <a:t> </a:t>
            </a:r>
            <a:r>
              <a:rPr sz="3100" spc="-25" dirty="0"/>
              <a:t>beg</a:t>
            </a:r>
            <a:r>
              <a:rPr sz="3100" spc="-5" dirty="0"/>
              <a:t>in</a:t>
            </a:r>
            <a:r>
              <a:rPr sz="3100" dirty="0"/>
              <a:t>s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40" dirty="0"/>
              <a:t>w</a:t>
            </a:r>
            <a:r>
              <a:rPr sz="3100" spc="-5" dirty="0"/>
              <a:t>i</a:t>
            </a:r>
            <a:r>
              <a:rPr sz="3100" spc="-10" dirty="0"/>
              <a:t>t</a:t>
            </a:r>
            <a:r>
              <a:rPr sz="3100" dirty="0"/>
              <a:t>h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25" dirty="0"/>
              <a:t>e</a:t>
            </a:r>
            <a:r>
              <a:rPr sz="3100" spc="-5" dirty="0"/>
              <a:t>s</a:t>
            </a:r>
            <a:r>
              <a:rPr sz="3100" spc="-25" dirty="0"/>
              <a:t>t</a:t>
            </a:r>
            <a:r>
              <a:rPr sz="3100" dirty="0"/>
              <a:t>a</a:t>
            </a:r>
            <a:r>
              <a:rPr sz="3100" spc="-5" dirty="0"/>
              <a:t>blishin</a:t>
            </a:r>
            <a:r>
              <a:rPr sz="3100" dirty="0"/>
              <a:t>g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Calibri"/>
                <a:cs typeface="Calibri"/>
              </a:rPr>
              <a:t>o</a:t>
            </a:r>
            <a:r>
              <a:rPr sz="3100" i="1" dirty="0">
                <a:latin typeface="Calibri"/>
                <a:cs typeface="Calibri"/>
              </a:rPr>
              <a:t>b</a:t>
            </a:r>
            <a:r>
              <a:rPr sz="3100" i="1" spc="-20" dirty="0">
                <a:latin typeface="Calibri"/>
                <a:cs typeface="Calibri"/>
              </a:rPr>
              <a:t>je</a:t>
            </a:r>
            <a:r>
              <a:rPr sz="3100" i="1" spc="-10" dirty="0">
                <a:latin typeface="Calibri"/>
                <a:cs typeface="Calibri"/>
              </a:rPr>
              <a:t>c</a:t>
            </a:r>
            <a:r>
              <a:rPr sz="3100" i="1" spc="-20" dirty="0">
                <a:latin typeface="Calibri"/>
                <a:cs typeface="Calibri"/>
              </a:rPr>
              <a:t>t</a:t>
            </a:r>
            <a:r>
              <a:rPr sz="3100" i="1" spc="-15" dirty="0">
                <a:latin typeface="Calibri"/>
                <a:cs typeface="Calibri"/>
              </a:rPr>
              <a:t>i</a:t>
            </a:r>
            <a:r>
              <a:rPr sz="3100" i="1" spc="-20" dirty="0">
                <a:latin typeface="Calibri"/>
                <a:cs typeface="Calibri"/>
              </a:rPr>
              <a:t>ve</a:t>
            </a:r>
            <a:r>
              <a:rPr sz="3100" i="1" dirty="0">
                <a:latin typeface="Calibri"/>
                <a:cs typeface="Calibri"/>
              </a:rPr>
              <a:t>s</a:t>
            </a:r>
            <a:r>
              <a:rPr sz="3100" i="1" spc="-75" dirty="0">
                <a:latin typeface="Times New Roman"/>
                <a:cs typeface="Times New Roman"/>
              </a:rPr>
              <a:t> </a:t>
            </a:r>
            <a:r>
              <a:rPr sz="3100" spc="-10" dirty="0"/>
              <a:t>f</a:t>
            </a:r>
            <a:r>
              <a:rPr sz="3100" dirty="0"/>
              <a:t>o</a:t>
            </a:r>
            <a:r>
              <a:rPr sz="3100" spc="-15" dirty="0"/>
              <a:t>r</a:t>
            </a:r>
            <a:r>
              <a:rPr sz="3100" spc="-10" dirty="0">
                <a:latin typeface="Times New Roman"/>
                <a:cs typeface="Times New Roman"/>
              </a:rPr>
              <a:t> </a:t>
            </a:r>
            <a:r>
              <a:rPr sz="3100" spc="-20" dirty="0"/>
              <a:t>the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spc="-25" dirty="0"/>
              <a:t>t</a:t>
            </a:r>
            <a:r>
              <a:rPr sz="3100" spc="-20" dirty="0"/>
              <a:t>r</a:t>
            </a:r>
            <a:r>
              <a:rPr sz="3100" dirty="0"/>
              <a:t>a</a:t>
            </a:r>
            <a:r>
              <a:rPr sz="3100" spc="-5" dirty="0"/>
              <a:t>inin</a:t>
            </a:r>
            <a:r>
              <a:rPr sz="3100" dirty="0"/>
              <a:t>g</a:t>
            </a:r>
            <a:r>
              <a:rPr sz="3100" spc="-85" dirty="0">
                <a:latin typeface="Times New Roman"/>
                <a:cs typeface="Times New Roman"/>
              </a:rPr>
              <a:t> </a:t>
            </a:r>
            <a:r>
              <a:rPr sz="3100" spc="-5" dirty="0"/>
              <a:t>pro</a:t>
            </a:r>
            <a:r>
              <a:rPr sz="3100" spc="-25" dirty="0"/>
              <a:t>g</a:t>
            </a:r>
            <a:r>
              <a:rPr sz="3100" spc="-20" dirty="0"/>
              <a:t>r</a:t>
            </a:r>
            <a:r>
              <a:rPr sz="3100" dirty="0"/>
              <a:t>a</a:t>
            </a:r>
            <a:r>
              <a:rPr sz="3100" spc="-35" dirty="0"/>
              <a:t>m</a:t>
            </a:r>
            <a:r>
              <a:rPr sz="3100" dirty="0"/>
              <a:t>.</a:t>
            </a:r>
            <a:endParaRPr sz="3100">
              <a:latin typeface="Times New Roman"/>
              <a:cs typeface="Times New Roman"/>
            </a:endParaRPr>
          </a:p>
          <a:p>
            <a:pPr marL="504190" indent="-341630">
              <a:lnSpc>
                <a:spcPct val="100000"/>
              </a:lnSpc>
              <a:spcBef>
                <a:spcPts val="770"/>
              </a:spcBef>
              <a:buClr>
                <a:srgbClr val="7F0000"/>
              </a:buClr>
              <a:buFont typeface="Arial"/>
              <a:buChar char="•"/>
              <a:tabLst>
                <a:tab pos="504190" algn="l"/>
              </a:tabLst>
            </a:pPr>
            <a:r>
              <a:rPr sz="3100" spc="-30" dirty="0"/>
              <a:t>B</a:t>
            </a:r>
            <a:r>
              <a:rPr sz="3100" dirty="0"/>
              <a:t>a</a:t>
            </a:r>
            <a:r>
              <a:rPr sz="3100" spc="-5" dirty="0"/>
              <a:t>s</a:t>
            </a:r>
            <a:r>
              <a:rPr sz="3100" spc="-25" dirty="0"/>
              <a:t>e</a:t>
            </a:r>
            <a:r>
              <a:rPr sz="3100" dirty="0"/>
              <a:t>d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5" dirty="0"/>
              <a:t>o</a:t>
            </a:r>
            <a:r>
              <a:rPr sz="3100" dirty="0"/>
              <a:t>n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25" dirty="0"/>
              <a:t>t</a:t>
            </a:r>
            <a:r>
              <a:rPr sz="3100" spc="-5" dirty="0"/>
              <a:t>hos</a:t>
            </a:r>
            <a:r>
              <a:rPr sz="3100" spc="-20" dirty="0"/>
              <a:t>e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5" dirty="0"/>
              <a:t>ob</a:t>
            </a:r>
            <a:r>
              <a:rPr sz="3100" spc="5" dirty="0"/>
              <a:t>j</a:t>
            </a:r>
            <a:r>
              <a:rPr sz="3100" spc="-35" dirty="0"/>
              <a:t>e</a:t>
            </a:r>
            <a:r>
              <a:rPr sz="3100" spc="-20" dirty="0"/>
              <a:t>c</a:t>
            </a:r>
            <a:r>
              <a:rPr sz="3100" spc="-25" dirty="0"/>
              <a:t>t</a:t>
            </a:r>
            <a:r>
              <a:rPr sz="3100" spc="-5" dirty="0"/>
              <a:t>iv</a:t>
            </a:r>
            <a:r>
              <a:rPr sz="3100" spc="-25" dirty="0"/>
              <a:t>e</a:t>
            </a:r>
            <a:r>
              <a:rPr sz="3100" spc="-5" dirty="0"/>
              <a:t>s</a:t>
            </a:r>
            <a:r>
              <a:rPr sz="3100" spc="-10" dirty="0"/>
              <a:t>,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25" dirty="0"/>
              <a:t>th</a:t>
            </a:r>
            <a:r>
              <a:rPr sz="3100" spc="-20" dirty="0"/>
              <a:t>e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spc="-5" dirty="0"/>
              <a:t>pl</a:t>
            </a:r>
            <a:r>
              <a:rPr sz="3100" dirty="0"/>
              <a:t>a</a:t>
            </a:r>
            <a:r>
              <a:rPr sz="3100" spc="-5" dirty="0"/>
              <a:t>nne</a:t>
            </a:r>
            <a:r>
              <a:rPr sz="3100" spc="-15" dirty="0"/>
              <a:t>r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25" dirty="0"/>
              <a:t>d</a:t>
            </a:r>
            <a:r>
              <a:rPr sz="3100" spc="-35" dirty="0"/>
              <a:t>e</a:t>
            </a:r>
            <a:r>
              <a:rPr sz="3100" spc="-20" dirty="0"/>
              <a:t>c</a:t>
            </a:r>
            <a:r>
              <a:rPr sz="3100" spc="-5" dirty="0"/>
              <a:t>ides</a:t>
            </a:r>
            <a:r>
              <a:rPr sz="3100" spc="-10" dirty="0"/>
              <a:t>:</a:t>
            </a:r>
            <a:endParaRPr sz="3100">
              <a:latin typeface="Times New Roman"/>
              <a:cs typeface="Times New Roman"/>
            </a:endParaRPr>
          </a:p>
          <a:p>
            <a:pPr marL="904240" lvl="1" indent="-284480">
              <a:lnSpc>
                <a:spcPct val="100000"/>
              </a:lnSpc>
              <a:spcBef>
                <a:spcPts val="670"/>
              </a:spcBef>
              <a:buClr>
                <a:srgbClr val="0F214E"/>
              </a:buClr>
              <a:buFont typeface="Arial"/>
              <a:buChar char="–"/>
              <a:tabLst>
                <a:tab pos="904240" algn="l"/>
              </a:tabLst>
            </a:pPr>
            <a:r>
              <a:rPr sz="2700" spc="-30" dirty="0">
                <a:latin typeface="Calibri"/>
                <a:cs typeface="Calibri"/>
              </a:rPr>
              <a:t>W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Calibri"/>
                <a:cs typeface="Calibri"/>
              </a:rPr>
              <a:t>w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Calibri"/>
                <a:cs typeface="Calibri"/>
              </a:rPr>
              <a:t>p</a:t>
            </a:r>
            <a:r>
              <a:rPr sz="2700" spc="-1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v</a:t>
            </a:r>
            <a:r>
              <a:rPr sz="2700" spc="-5" dirty="0">
                <a:latin typeface="Calibri"/>
                <a:cs typeface="Calibri"/>
              </a:rPr>
              <a:t>id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Calibri"/>
                <a:cs typeface="Calibri"/>
              </a:rPr>
              <a:t>t</a:t>
            </a:r>
            <a:r>
              <a:rPr sz="2700" spc="-20" dirty="0">
                <a:latin typeface="Calibri"/>
                <a:cs typeface="Calibri"/>
              </a:rPr>
              <a:t>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2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ining</a:t>
            </a:r>
            <a:endParaRPr sz="2700">
              <a:latin typeface="Calibri"/>
              <a:cs typeface="Calibri"/>
            </a:endParaRPr>
          </a:p>
          <a:p>
            <a:pPr marL="904240" lvl="1" indent="-284480">
              <a:lnSpc>
                <a:spcPct val="100000"/>
              </a:lnSpc>
              <a:spcBef>
                <a:spcPts val="680"/>
              </a:spcBef>
              <a:buClr>
                <a:srgbClr val="0F214E"/>
              </a:buClr>
              <a:buFont typeface="Arial"/>
              <a:buChar char="–"/>
              <a:tabLst>
                <a:tab pos="904240" algn="l"/>
              </a:tabLst>
            </a:pPr>
            <a:r>
              <a:rPr sz="2700" spc="-30" dirty="0">
                <a:latin typeface="Calibri"/>
                <a:cs typeface="Calibri"/>
              </a:rPr>
              <a:t>W</a:t>
            </a:r>
            <a:r>
              <a:rPr sz="2700" spc="-5" dirty="0">
                <a:latin typeface="Calibri"/>
                <a:cs typeface="Calibri"/>
              </a:rPr>
              <a:t>ha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p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th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2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inin</a:t>
            </a:r>
            <a:r>
              <a:rPr sz="2700" dirty="0">
                <a:latin typeface="Calibri"/>
                <a:cs typeface="Calibri"/>
              </a:rPr>
              <a:t>g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Calibri"/>
                <a:cs typeface="Calibri"/>
              </a:rPr>
              <a:t>w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20" dirty="0">
                <a:latin typeface="Calibri"/>
                <a:cs typeface="Calibri"/>
              </a:rPr>
              <a:t>ve</a:t>
            </a:r>
            <a:r>
              <a:rPr sz="2700" spc="-10" dirty="0">
                <a:latin typeface="Calibri"/>
                <a:cs typeface="Calibri"/>
              </a:rPr>
              <a:t>r</a:t>
            </a:r>
            <a:endParaRPr sz="2700">
              <a:latin typeface="Calibri"/>
              <a:cs typeface="Calibri"/>
            </a:endParaRPr>
          </a:p>
          <a:p>
            <a:pPr marL="904240" lvl="1" indent="-284480">
              <a:lnSpc>
                <a:spcPct val="100000"/>
              </a:lnSpc>
              <a:spcBef>
                <a:spcPts val="670"/>
              </a:spcBef>
              <a:buClr>
                <a:srgbClr val="0F214E"/>
              </a:buClr>
              <a:buFont typeface="Arial"/>
              <a:buChar char="–"/>
              <a:tabLst>
                <a:tab pos="904240" algn="l"/>
              </a:tabLst>
            </a:pPr>
            <a:r>
              <a:rPr sz="2700" spc="-30" dirty="0">
                <a:latin typeface="Calibri"/>
                <a:cs typeface="Calibri"/>
              </a:rPr>
              <a:t>W</a:t>
            </a:r>
            <a:r>
              <a:rPr sz="2700" spc="-5" dirty="0">
                <a:latin typeface="Calibri"/>
                <a:cs typeface="Calibri"/>
              </a:rPr>
              <a:t>ha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2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inin</a:t>
            </a:r>
            <a:r>
              <a:rPr sz="2700" dirty="0">
                <a:latin typeface="Calibri"/>
                <a:cs typeface="Calibri"/>
              </a:rPr>
              <a:t>g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met</a:t>
            </a:r>
            <a:r>
              <a:rPr sz="2700" spc="-10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15" dirty="0"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904240" lvl="1" indent="-284480">
              <a:lnSpc>
                <a:spcPct val="100000"/>
              </a:lnSpc>
              <a:spcBef>
                <a:spcPts val="680"/>
              </a:spcBef>
              <a:buClr>
                <a:srgbClr val="0F214E"/>
              </a:buClr>
              <a:buFont typeface="Arial"/>
              <a:buChar char="–"/>
              <a:tabLst>
                <a:tab pos="904240" algn="l"/>
              </a:tabLst>
            </a:pPr>
            <a:r>
              <a:rPr sz="2700" spc="-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20" dirty="0">
                <a:latin typeface="Calibri"/>
                <a:cs typeface="Calibri"/>
              </a:rPr>
              <a:t>w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ev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lu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th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i</a:t>
            </a:r>
            <a:r>
              <a:rPr sz="2700" spc="-10" dirty="0">
                <a:latin typeface="Calibri"/>
                <a:cs typeface="Calibri"/>
              </a:rPr>
              <a:t>n</a:t>
            </a:r>
            <a:r>
              <a:rPr sz="2700" spc="5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ng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C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ter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10" dirty="0">
                <a:latin typeface="Calibri"/>
                <a:cs typeface="Calibri"/>
              </a:rPr>
              <a:t>ti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10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f</a:t>
            </a:r>
            <a:r>
              <a:rPr sz="3600" spc="5" dirty="0">
                <a:latin typeface="Calibri"/>
                <a:cs typeface="Calibri"/>
              </a:rPr>
              <a:t>f</a:t>
            </a:r>
            <a:r>
              <a:rPr sz="3600" spc="-25" dirty="0">
                <a:latin typeface="Calibri"/>
                <a:cs typeface="Calibri"/>
              </a:rPr>
              <a:t>ect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ve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i="1" spc="-5" dirty="0">
                <a:latin typeface="Calibri"/>
                <a:cs typeface="Calibri"/>
              </a:rPr>
              <a:t>T</a:t>
            </a:r>
            <a:r>
              <a:rPr sz="3600" i="1" spc="-15" dirty="0">
                <a:latin typeface="Calibri"/>
                <a:cs typeface="Calibri"/>
              </a:rPr>
              <a:t>r</a:t>
            </a:r>
            <a:r>
              <a:rPr sz="3600" i="1" spc="-5" dirty="0">
                <a:latin typeface="Calibri"/>
                <a:cs typeface="Calibri"/>
              </a:rPr>
              <a:t>a</a:t>
            </a:r>
            <a:r>
              <a:rPr sz="3600" i="1" dirty="0">
                <a:latin typeface="Calibri"/>
                <a:cs typeface="Calibri"/>
              </a:rPr>
              <a:t>i</a:t>
            </a:r>
            <a:r>
              <a:rPr sz="3600" i="1" spc="-15" dirty="0">
                <a:latin typeface="Calibri"/>
                <a:cs typeface="Calibri"/>
              </a:rPr>
              <a:t>n</a:t>
            </a:r>
            <a:r>
              <a:rPr sz="3600" i="1" dirty="0">
                <a:latin typeface="Calibri"/>
                <a:cs typeface="Calibri"/>
              </a:rPr>
              <a:t>i</a:t>
            </a:r>
            <a:r>
              <a:rPr sz="3600" i="1" spc="-5" dirty="0">
                <a:latin typeface="Calibri"/>
                <a:cs typeface="Calibri"/>
              </a:rPr>
              <a:t>n</a:t>
            </a:r>
            <a:r>
              <a:rPr sz="3600" i="1" dirty="0">
                <a:latin typeface="Calibri"/>
                <a:cs typeface="Calibri"/>
              </a:rPr>
              <a:t>g</a:t>
            </a:r>
            <a:r>
              <a:rPr sz="3600" i="1" spc="-85" dirty="0">
                <a:latin typeface="Times New Roman"/>
                <a:cs typeface="Times New Roman"/>
              </a:rPr>
              <a:t> </a:t>
            </a:r>
            <a:r>
              <a:rPr sz="3600" i="1" spc="-5" dirty="0">
                <a:latin typeface="Calibri"/>
                <a:cs typeface="Calibri"/>
              </a:rPr>
              <a:t>O</a:t>
            </a:r>
            <a:r>
              <a:rPr sz="3600" i="1" spc="-20" dirty="0">
                <a:latin typeface="Calibri"/>
                <a:cs typeface="Calibri"/>
              </a:rPr>
              <a:t>bje</a:t>
            </a:r>
            <a:r>
              <a:rPr sz="3600" i="1" spc="-15" dirty="0">
                <a:latin typeface="Calibri"/>
                <a:cs typeface="Calibri"/>
              </a:rPr>
              <a:t>c</a:t>
            </a:r>
            <a:r>
              <a:rPr sz="3600" i="1" spc="-30" dirty="0">
                <a:latin typeface="Calibri"/>
                <a:cs typeface="Calibri"/>
              </a:rPr>
              <a:t>t</a:t>
            </a:r>
            <a:r>
              <a:rPr sz="3600" i="1" dirty="0">
                <a:latin typeface="Calibri"/>
                <a:cs typeface="Calibri"/>
              </a:rPr>
              <a:t>i</a:t>
            </a:r>
            <a:r>
              <a:rPr sz="3600" i="1" spc="-20" dirty="0">
                <a:latin typeface="Calibri"/>
                <a:cs typeface="Calibri"/>
              </a:rPr>
              <a:t>v</a:t>
            </a:r>
            <a:r>
              <a:rPr sz="3600" i="1" spc="-25" dirty="0">
                <a:latin typeface="Calibri"/>
                <a:cs typeface="Calibri"/>
              </a:rPr>
              <a:t>e</a:t>
            </a:r>
            <a:r>
              <a:rPr sz="3600" i="1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9446" y="1616323"/>
            <a:ext cx="7557770" cy="405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nc</a:t>
            </a:r>
            <a:r>
              <a:rPr sz="3200" spc="-5" dirty="0">
                <a:latin typeface="Calibri"/>
                <a:cs typeface="Calibri"/>
              </a:rPr>
              <a:t>lud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f:</a:t>
            </a:r>
            <a:endParaRPr sz="32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190"/>
              </a:spcBef>
              <a:buClr>
                <a:srgbClr val="0F214E"/>
              </a:buClr>
              <a:buFont typeface="Arial"/>
              <a:buChar char="–"/>
              <a:tabLst>
                <a:tab pos="754380" algn="l"/>
              </a:tabLst>
            </a:pPr>
            <a:r>
              <a:rPr sz="2800" spc="-3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endParaRPr sz="28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190"/>
              </a:spcBef>
              <a:buClr>
                <a:srgbClr val="0F214E"/>
              </a:buClr>
              <a:buFont typeface="Arial"/>
              <a:buChar char="–"/>
              <a:tabLst>
                <a:tab pos="75438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acc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</a:t>
            </a:r>
            <a:endParaRPr sz="2800">
              <a:latin typeface="Calibri"/>
              <a:cs typeface="Calibri"/>
            </a:endParaRPr>
          </a:p>
          <a:p>
            <a:pPr marL="754380" marR="44450" lvl="1" indent="-284480">
              <a:lnSpc>
                <a:spcPts val="2860"/>
              </a:lnSpc>
              <a:spcBef>
                <a:spcPts val="700"/>
              </a:spcBef>
              <a:buClr>
                <a:srgbClr val="0F214E"/>
              </a:buClr>
              <a:buFont typeface="Arial"/>
              <a:buChar char="–"/>
              <a:tabLst>
                <a:tab pos="75438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ch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arn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354330" marR="842644" indent="-341630">
              <a:lnSpc>
                <a:spcPts val="326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nc</a:t>
            </a:r>
            <a:r>
              <a:rPr sz="3200" spc="-5" dirty="0">
                <a:latin typeface="Calibri"/>
                <a:cs typeface="Calibri"/>
              </a:rPr>
              <a:t>lud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ra</a:t>
            </a:r>
            <a:r>
              <a:rPr sz="3200" spc="-5" dirty="0">
                <a:latin typeface="Calibri"/>
                <a:cs typeface="Calibri"/>
              </a:rPr>
              <a:t>bl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nda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ds.</a:t>
            </a:r>
            <a:endParaRPr sz="3200">
              <a:latin typeface="Calibri"/>
              <a:cs typeface="Calibri"/>
            </a:endParaRPr>
          </a:p>
          <a:p>
            <a:pPr marL="354330" marR="5080" indent="-341630">
              <a:lnSpc>
                <a:spcPts val="326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nti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sour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rry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re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out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03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7085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5" dirty="0">
                <a:latin typeface="Calibri"/>
                <a:cs typeface="Calibri"/>
              </a:rPr>
              <a:t>-H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us</a:t>
            </a:r>
            <a:r>
              <a:rPr sz="4400" spc="-25" dirty="0">
                <a:latin typeface="Calibri"/>
                <a:cs typeface="Calibri"/>
              </a:rPr>
              <a:t>e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30" dirty="0">
                <a:latin typeface="Calibri"/>
                <a:cs typeface="Calibri"/>
              </a:rPr>
              <a:t>o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C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spc="5" dirty="0">
                <a:latin typeface="Calibri"/>
                <a:cs typeface="Calibri"/>
              </a:rPr>
              <a:t>a</a:t>
            </a:r>
            <a:r>
              <a:rPr sz="4400" spc="-25" dirty="0">
                <a:latin typeface="Calibri"/>
                <a:cs typeface="Calibri"/>
              </a:rPr>
              <a:t>ct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u</a:t>
            </a:r>
            <a:r>
              <a:rPr sz="4400" dirty="0">
                <a:latin typeface="Calibri"/>
                <a:cs typeface="Calibri"/>
              </a:rPr>
              <a:t>t?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9609" y="1587489"/>
            <a:ext cx="8255000" cy="4826635"/>
          </a:xfrm>
          <a:custGeom>
            <a:avLst/>
            <a:gdLst/>
            <a:ahLst/>
            <a:cxnLst/>
            <a:rect l="l" t="t" r="r" b="b"/>
            <a:pathLst>
              <a:path w="8255000" h="4826635">
                <a:moveTo>
                  <a:pt x="0" y="0"/>
                </a:moveTo>
                <a:lnTo>
                  <a:pt x="8254989" y="0"/>
                </a:lnTo>
                <a:lnTo>
                  <a:pt x="8254989" y="4826014"/>
                </a:lnTo>
                <a:lnTo>
                  <a:pt x="0" y="4826014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1930389"/>
            <a:ext cx="8229600" cy="4138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42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44725">
              <a:lnSpc>
                <a:spcPct val="100000"/>
              </a:lnSpc>
            </a:pPr>
            <a:r>
              <a:rPr sz="4400" spc="-10" dirty="0">
                <a:latin typeface="Calibri"/>
                <a:cs typeface="Calibri"/>
              </a:rPr>
              <a:t>Y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Exp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nc</a:t>
            </a:r>
            <a:r>
              <a:rPr sz="4400" spc="-2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42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42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3904" y="1689984"/>
            <a:ext cx="6855459" cy="253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pe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spc="-5" dirty="0">
                <a:latin typeface="Calibri"/>
                <a:cs typeface="Calibri"/>
              </a:rPr>
              <a:t>Cla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/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s-</a:t>
            </a:r>
            <a:r>
              <a:rPr sz="280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eam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982980" lvl="1" indent="-51308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2980" algn="l"/>
              </a:tabLst>
            </a:pP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te</a:t>
            </a:r>
            <a:r>
              <a:rPr sz="3600" spc="-30" dirty="0">
                <a:latin typeface="Calibri"/>
                <a:cs typeface="Calibri"/>
              </a:rPr>
              <a:t>g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5" dirty="0">
                <a:latin typeface="Calibri"/>
                <a:cs typeface="Calibri"/>
              </a:rPr>
              <a:t>ods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816089"/>
            <a:ext cx="8356600" cy="3778885"/>
          </a:xfrm>
          <a:custGeom>
            <a:avLst/>
            <a:gdLst/>
            <a:ahLst/>
            <a:cxnLst/>
            <a:rect l="l" t="t" r="r" b="b"/>
            <a:pathLst>
              <a:path w="8356600" h="3778885">
                <a:moveTo>
                  <a:pt x="0" y="0"/>
                </a:moveTo>
                <a:lnTo>
                  <a:pt x="8356609" y="0"/>
                </a:lnTo>
                <a:lnTo>
                  <a:pt x="8356609" y="3778264"/>
                </a:lnTo>
                <a:lnTo>
                  <a:pt x="0" y="3778264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201" y="1828800"/>
            <a:ext cx="8331189" cy="375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42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77085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ain</a:t>
            </a:r>
            <a:r>
              <a:rPr sz="4400" spc="-5" dirty="0">
                <a:latin typeface="Calibri"/>
                <a:cs typeface="Calibri"/>
              </a:rPr>
              <a:t>in</a:t>
            </a:r>
            <a:r>
              <a:rPr sz="4400" dirty="0">
                <a:latin typeface="Calibri"/>
                <a:cs typeface="Calibri"/>
              </a:rPr>
              <a:t>g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et</a:t>
            </a:r>
            <a:r>
              <a:rPr sz="4400" dirty="0">
                <a:latin typeface="Calibri"/>
                <a:cs typeface="Calibri"/>
              </a:rPr>
              <a:t>h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80" y="1565900"/>
            <a:ext cx="8242310" cy="4900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z="38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8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8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8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800" spc="-1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8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8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800" spc="-1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latin typeface="Calibri"/>
                <a:cs typeface="Calibri"/>
              </a:rPr>
              <a:t>U</a:t>
            </a:r>
            <a:r>
              <a:rPr sz="3800" spc="-10" dirty="0">
                <a:latin typeface="Calibri"/>
                <a:cs typeface="Calibri"/>
              </a:rPr>
              <a:t>s</a:t>
            </a:r>
            <a:r>
              <a:rPr sz="3800" spc="-20" dirty="0">
                <a:latin typeface="Calibri"/>
                <a:cs typeface="Calibri"/>
              </a:rPr>
              <a:t>e</a:t>
            </a:r>
            <a:r>
              <a:rPr sz="3800" spc="-80" dirty="0">
                <a:latin typeface="Times New Roman"/>
                <a:cs typeface="Times New Roman"/>
              </a:rPr>
              <a:t> </a:t>
            </a:r>
            <a:r>
              <a:rPr sz="3800" spc="-5" dirty="0">
                <a:latin typeface="Calibri"/>
                <a:cs typeface="Calibri"/>
              </a:rPr>
              <a:t>o</a:t>
            </a:r>
            <a:r>
              <a:rPr sz="3800" dirty="0">
                <a:latin typeface="Calibri"/>
                <a:cs typeface="Calibri"/>
              </a:rPr>
              <a:t>f</a:t>
            </a:r>
            <a:r>
              <a:rPr sz="3800" spc="-85" dirty="0">
                <a:latin typeface="Times New Roman"/>
                <a:cs typeface="Times New Roman"/>
              </a:rPr>
              <a:t> </a:t>
            </a:r>
            <a:r>
              <a:rPr sz="3800" spc="-10" dirty="0">
                <a:latin typeface="Calibri"/>
                <a:cs typeface="Calibri"/>
              </a:rPr>
              <a:t>I</a:t>
            </a:r>
            <a:r>
              <a:rPr sz="3800" spc="-5" dirty="0">
                <a:latin typeface="Calibri"/>
                <a:cs typeface="Calibri"/>
              </a:rPr>
              <a:t>nst</a:t>
            </a:r>
            <a:r>
              <a:rPr sz="3800" spc="-15" dirty="0">
                <a:latin typeface="Calibri"/>
                <a:cs typeface="Calibri"/>
              </a:rPr>
              <a:t>r</a:t>
            </a:r>
            <a:r>
              <a:rPr sz="3800" spc="10" dirty="0">
                <a:latin typeface="Calibri"/>
                <a:cs typeface="Calibri"/>
              </a:rPr>
              <a:t>u</a:t>
            </a:r>
            <a:r>
              <a:rPr sz="3800" spc="-20" dirty="0">
                <a:latin typeface="Calibri"/>
                <a:cs typeface="Calibri"/>
              </a:rPr>
              <a:t>ct</a:t>
            </a:r>
            <a:r>
              <a:rPr sz="3800" spc="-5" dirty="0">
                <a:latin typeface="Calibri"/>
                <a:cs typeface="Calibri"/>
              </a:rPr>
              <a:t>i</a:t>
            </a:r>
            <a:r>
              <a:rPr sz="3800" dirty="0">
                <a:latin typeface="Calibri"/>
                <a:cs typeface="Calibri"/>
              </a:rPr>
              <a:t>o</a:t>
            </a:r>
            <a:r>
              <a:rPr sz="3800" spc="-5" dirty="0">
                <a:latin typeface="Calibri"/>
                <a:cs typeface="Calibri"/>
              </a:rPr>
              <a:t>n</a:t>
            </a:r>
            <a:r>
              <a:rPr sz="3800" spc="5" dirty="0">
                <a:latin typeface="Calibri"/>
                <a:cs typeface="Calibri"/>
              </a:rPr>
              <a:t>a</a:t>
            </a:r>
            <a:r>
              <a:rPr sz="3800" dirty="0">
                <a:latin typeface="Calibri"/>
                <a:cs typeface="Calibri"/>
              </a:rPr>
              <a:t>l</a:t>
            </a:r>
            <a:r>
              <a:rPr sz="3800" spc="-90" dirty="0">
                <a:latin typeface="Times New Roman"/>
                <a:cs typeface="Times New Roman"/>
              </a:rPr>
              <a:t> </a:t>
            </a:r>
            <a:r>
              <a:rPr sz="3800" spc="-35" dirty="0">
                <a:latin typeface="Calibri"/>
                <a:cs typeface="Calibri"/>
              </a:rPr>
              <a:t>Me</a:t>
            </a:r>
            <a:r>
              <a:rPr sz="3800" spc="-15" dirty="0">
                <a:latin typeface="Calibri"/>
                <a:cs typeface="Calibri"/>
              </a:rPr>
              <a:t>t</a:t>
            </a:r>
            <a:r>
              <a:rPr sz="3800" spc="-5" dirty="0">
                <a:latin typeface="Calibri"/>
                <a:cs typeface="Calibri"/>
              </a:rPr>
              <a:t>ho</a:t>
            </a:r>
            <a:r>
              <a:rPr sz="3800" spc="10" dirty="0">
                <a:latin typeface="Calibri"/>
                <a:cs typeface="Calibri"/>
              </a:rPr>
              <a:t>d</a:t>
            </a:r>
            <a:r>
              <a:rPr sz="3800" dirty="0">
                <a:latin typeface="Calibri"/>
                <a:cs typeface="Calibri"/>
              </a:rPr>
              <a:t>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3304" y="1930389"/>
            <a:ext cx="7759700" cy="3985260"/>
          </a:xfrm>
          <a:custGeom>
            <a:avLst/>
            <a:gdLst/>
            <a:ahLst/>
            <a:cxnLst/>
            <a:rect l="l" t="t" r="r" b="b"/>
            <a:pathLst>
              <a:path w="7759700" h="3985260">
                <a:moveTo>
                  <a:pt x="0" y="0"/>
                </a:moveTo>
                <a:lnTo>
                  <a:pt x="7759695" y="0"/>
                </a:lnTo>
                <a:lnTo>
                  <a:pt x="7759695" y="3985266"/>
                </a:lnTo>
                <a:lnTo>
                  <a:pt x="0" y="3985266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5999" y="1943100"/>
            <a:ext cx="7734300" cy="3958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905" y="331470"/>
            <a:ext cx="5505450" cy="4133850"/>
          </a:xfrm>
          <a:custGeom>
            <a:avLst/>
            <a:gdLst/>
            <a:ahLst/>
            <a:cxnLst/>
            <a:rect l="l" t="t" r="r" b="b"/>
            <a:pathLst>
              <a:path w="5505450" h="4133850">
                <a:moveTo>
                  <a:pt x="0" y="0"/>
                </a:moveTo>
                <a:lnTo>
                  <a:pt x="5505443" y="0"/>
                </a:lnTo>
                <a:lnTo>
                  <a:pt x="5505443" y="4133849"/>
                </a:lnTo>
                <a:lnTo>
                  <a:pt x="0" y="4133849"/>
                </a:lnTo>
                <a:lnTo>
                  <a:pt x="0" y="0"/>
                </a:lnTo>
                <a:close/>
              </a:path>
            </a:pathLst>
          </a:custGeom>
          <a:ln w="1904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8690" y="340361"/>
            <a:ext cx="470663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28800" y="4667250"/>
            <a:ext cx="5486400" cy="1823720"/>
          </a:xfrm>
          <a:prstGeom prst="rect">
            <a:avLst/>
          </a:prstGeom>
          <a:solidFill>
            <a:srgbClr val="FFAD36"/>
          </a:solidFill>
          <a:ln w="19048">
            <a:solidFill>
              <a:srgbClr val="535D3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 marR="99695" algn="just">
              <a:lnSpc>
                <a:spcPct val="101600"/>
              </a:lnSpc>
              <a:buFont typeface="Arial"/>
              <a:buChar char="•"/>
              <a:tabLst>
                <a:tab pos="212725" algn="l"/>
              </a:tabLst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hn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ul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ai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al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or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offi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80645" marR="120650">
              <a:lnSpc>
                <a:spcPct val="101600"/>
              </a:lnSpc>
              <a:spcBef>
                <a:spcPts val="455"/>
              </a:spcBef>
              <a:buFont typeface="Arial"/>
              <a:buChar char="•"/>
              <a:tabLst>
                <a:tab pos="212725" algn="l"/>
              </a:tabLst>
            </a:pP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iv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ai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ct val="100000"/>
              </a:lnSpc>
            </a:pPr>
            <a:r>
              <a:rPr sz="4400" spc="-40" dirty="0">
                <a:latin typeface="Calibri"/>
                <a:cs typeface="Calibri"/>
              </a:rPr>
              <a:t>Wh</a:t>
            </a:r>
            <a:r>
              <a:rPr sz="4400" spc="-20" dirty="0">
                <a:latin typeface="Calibri"/>
                <a:cs typeface="Calibri"/>
              </a:rPr>
              <a:t>at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5" dirty="0">
                <a:latin typeface="Calibri"/>
                <a:cs typeface="Calibri"/>
              </a:rPr>
              <a:t>D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spc="-114" dirty="0">
                <a:latin typeface="Times New Roman"/>
                <a:cs typeface="Times New Roman"/>
              </a:rPr>
              <a:t> </a:t>
            </a:r>
            <a:r>
              <a:rPr sz="4400" spc="-25" dirty="0">
                <a:latin typeface="Calibri"/>
                <a:cs typeface="Calibri"/>
              </a:rPr>
              <a:t>N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20" dirty="0">
                <a:latin typeface="Calibri"/>
                <a:cs typeface="Calibri"/>
              </a:rPr>
              <a:t>t</a:t>
            </a:r>
            <a:r>
              <a:rPr sz="4400" dirty="0">
                <a:latin typeface="Calibri"/>
                <a:cs typeface="Calibri"/>
              </a:rPr>
              <a:t>o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spc="-90" dirty="0">
                <a:latin typeface="Calibri"/>
                <a:cs typeface="Calibri"/>
              </a:rPr>
              <a:t>K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35" dirty="0">
                <a:latin typeface="Calibri"/>
                <a:cs typeface="Calibri"/>
              </a:rPr>
              <a:t>w</a:t>
            </a:r>
            <a:r>
              <a:rPr sz="4400" dirty="0">
                <a:latin typeface="Calibri"/>
                <a:cs typeface="Calibri"/>
              </a:rPr>
              <a:t>?</a:t>
            </a:r>
            <a:r>
              <a:rPr sz="4400" spc="-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85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85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4060" y="1736085"/>
            <a:ext cx="7615555" cy="258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2069" indent="-514350">
              <a:lnSpc>
                <a:spcPts val="3829"/>
              </a:lnSpc>
              <a:buClr>
                <a:srgbClr val="7F0000"/>
              </a:buClr>
              <a:buFont typeface="Calibri"/>
              <a:buAutoNum type="arabicPeriod" startAt="6"/>
              <a:tabLst>
                <a:tab pos="527050" algn="l"/>
              </a:tabLst>
            </a:pPr>
            <a:r>
              <a:rPr sz="3200" spc="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z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5"/>
              </a:spcBef>
              <a:buClr>
                <a:srgbClr val="7F0000"/>
              </a:buClr>
              <a:buFont typeface="Calibri"/>
              <a:buAutoNum type="arabicPeriod" startAt="6"/>
              <a:tabLst>
                <a:tab pos="527050" algn="l"/>
              </a:tabLst>
            </a:pPr>
            <a:r>
              <a:rPr sz="3200" spc="-7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527050" marR="427990" indent="-51435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Calibri"/>
              <a:buAutoNum type="arabicPeriod" startAt="6"/>
              <a:tabLst>
                <a:tab pos="527050" algn="l"/>
              </a:tabLst>
            </a:pP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esc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hod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nta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5" dirty="0">
                <a:latin typeface="Calibri"/>
                <a:cs typeface="Calibri"/>
              </a:rPr>
              <a:t>vers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nag</a:t>
            </a:r>
            <a:r>
              <a:rPr sz="3200" spc="-25" dirty="0">
                <a:latin typeface="Calibri"/>
                <a:cs typeface="Calibri"/>
              </a:rPr>
              <a:t>eme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35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 marR="6858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C</a:t>
            </a:r>
            <a:r>
              <a:rPr sz="3600" spc="5" dirty="0">
                <a:latin typeface="Calibri"/>
                <a:cs typeface="Calibri"/>
              </a:rPr>
              <a:t>u</a:t>
            </a:r>
            <a:r>
              <a:rPr sz="3600" spc="-15" dirty="0">
                <a:latin typeface="Calibri"/>
                <a:cs typeface="Calibri"/>
              </a:rPr>
              <a:t>rr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5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li</a:t>
            </a:r>
            <a:r>
              <a:rPr sz="3600" spc="-2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5" dirty="0">
                <a:latin typeface="Calibri"/>
                <a:cs typeface="Calibri"/>
              </a:rPr>
              <a:t>pu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-</a:t>
            </a:r>
            <a:r>
              <a:rPr sz="3600" spc="-5" dirty="0">
                <a:latin typeface="Calibri"/>
                <a:cs typeface="Calibri"/>
              </a:rPr>
              <a:t>b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0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ai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an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x</a:t>
            </a:r>
            <a:r>
              <a:rPr sz="3600" spc="-10" dirty="0">
                <a:latin typeface="Calibri"/>
                <a:cs typeface="Calibri"/>
              </a:rPr>
              <a:t>t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Calibri"/>
                <a:cs typeface="Calibri"/>
              </a:rPr>
              <a:t>b</a:t>
            </a:r>
            <a:r>
              <a:rPr sz="3600" spc="-25" dirty="0">
                <a:latin typeface="Calibri"/>
                <a:cs typeface="Calibri"/>
              </a:rPr>
              <a:t>ene</a:t>
            </a:r>
            <a:r>
              <a:rPr sz="3600" spc="-5" dirty="0">
                <a:latin typeface="Calibri"/>
                <a:cs typeface="Calibri"/>
              </a:rPr>
              <a:t>f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s: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14" y="1689984"/>
            <a:ext cx="7769225" cy="40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8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ear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olv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ain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ernet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niza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n’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81025" indent="-342900">
              <a:lnSpc>
                <a:spcPct val="100000"/>
              </a:lnSpc>
              <a:spcBef>
                <a:spcPts val="675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use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ect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rk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15" dirty="0">
                <a:latin typeface="Calibri"/>
                <a:cs typeface="Calibri"/>
              </a:rPr>
              <a:t>ver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ol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lping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pe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rm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1239520" indent="-342900">
              <a:lnSpc>
                <a:spcPct val="100000"/>
              </a:lnSpc>
              <a:spcBef>
                <a:spcPts val="79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nk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ot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15" dirty="0">
                <a:latin typeface="Calibri"/>
                <a:cs typeface="Calibri"/>
              </a:rPr>
              <a:t>er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onli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infor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sour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31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1976" y="234317"/>
          <a:ext cx="8315325" cy="631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599"/>
              </a:tblGrid>
              <a:tr h="1314449">
                <a:tc>
                  <a:txBody>
                    <a:bodyPr/>
                    <a:lstStyle/>
                    <a:p>
                      <a:pPr marL="60325" marR="687070">
                        <a:lnSpc>
                          <a:spcPts val="3670"/>
                        </a:lnSpc>
                      </a:pPr>
                      <a:r>
                        <a:rPr sz="3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rr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3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3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6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36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3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ex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spc="-5" dirty="0">
                          <a:latin typeface="Calibri"/>
                          <a:cs typeface="Calibri"/>
                        </a:rPr>
                        <a:t>bene</a:t>
                      </a:r>
                      <a:r>
                        <a:rPr sz="3600" spc="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6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6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3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(co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46">
                      <a:solidFill>
                        <a:srgbClr val="0F214E"/>
                      </a:solidFill>
                      <a:prstDash val="solid"/>
                    </a:lnL>
                    <a:lnR w="57146">
                      <a:solidFill>
                        <a:srgbClr val="0F214E"/>
                      </a:solidFill>
                      <a:prstDash val="solid"/>
                    </a:lnR>
                    <a:lnT w="57146">
                      <a:solidFill>
                        <a:srgbClr val="0F214E"/>
                      </a:solidFill>
                      <a:prstDash val="solid"/>
                    </a:lnT>
                    <a:lnB w="57146">
                      <a:solidFill>
                        <a:srgbClr val="0F214E"/>
                      </a:solidFill>
                      <a:prstDash val="solid"/>
                    </a:lnB>
                    <a:solidFill>
                      <a:srgbClr val="B0DAF5"/>
                    </a:solidFill>
                  </a:tcPr>
                </a:tc>
              </a:tr>
              <a:tr h="55869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46">
                      <a:solidFill>
                        <a:srgbClr val="0F214E"/>
                      </a:solidFill>
                      <a:prstDash val="solid"/>
                    </a:lnL>
                    <a:lnR w="57146">
                      <a:solidFill>
                        <a:srgbClr val="0F214E"/>
                      </a:solidFill>
                      <a:prstDash val="solid"/>
                    </a:lnR>
                    <a:lnT w="57146">
                      <a:solidFill>
                        <a:srgbClr val="0F214E"/>
                      </a:solidFill>
                      <a:prstDash val="solid"/>
                    </a:lnT>
                    <a:lnB w="25518">
                      <a:solidFill>
                        <a:srgbClr val="535D32"/>
                      </a:solidFill>
                      <a:prstDash val="solid"/>
                    </a:lnB>
                  </a:tcPr>
                </a:tc>
              </a:tr>
              <a:tr h="4907285">
                <a:tc>
                  <a:txBody>
                    <a:bodyPr/>
                    <a:lstStyle/>
                    <a:p>
                      <a:pPr marL="419734" marR="921385" indent="-342900">
                        <a:lnSpc>
                          <a:spcPct val="95000"/>
                        </a:lnSpc>
                        <a:buClr>
                          <a:srgbClr val="7F0000"/>
                        </a:buClr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3200" b="1" spc="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200" b="1" spc="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3200" b="1" spc="-7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Perfor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spc="-8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32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200" b="1" spc="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200" b="1" spc="-7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spc="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3200" b="1" spc="-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3200" b="1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):</a:t>
                      </a:r>
                      <a:r>
                        <a:rPr sz="3200" b="1" spc="-7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skil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ls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inin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g,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tion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3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xp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1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ob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cu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ob.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419734" marR="357505" indent="-342900">
                        <a:lnSpc>
                          <a:spcPct val="94900"/>
                        </a:lnSpc>
                        <a:spcBef>
                          <a:spcPts val="795"/>
                        </a:spcBef>
                        <a:buClr>
                          <a:srgbClr val="7F0000"/>
                        </a:buClr>
                        <a:buFont typeface="Arial"/>
                        <a:buChar char="•"/>
                        <a:tabLst>
                          <a:tab pos="420370" algn="l"/>
                        </a:tabLst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loy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ew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skil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us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3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ves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ul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3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infor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3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d.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819785" marR="476884" indent="-285750">
                        <a:lnSpc>
                          <a:spcPts val="3190"/>
                        </a:lnSpc>
                        <a:spcBef>
                          <a:spcPts val="775"/>
                        </a:spcBef>
                      </a:pPr>
                      <a:r>
                        <a:rPr sz="4200" baseline="2976" dirty="0">
                          <a:solidFill>
                            <a:srgbClr val="0F214E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4200" spc="-15" baseline="2976" dirty="0">
                          <a:solidFill>
                            <a:srgbClr val="0F214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tai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fa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ta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k.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518">
                      <a:solidFill>
                        <a:srgbClr val="535D32"/>
                      </a:solidFill>
                      <a:prstDash val="solid"/>
                    </a:lnL>
                    <a:lnR w="25518">
                      <a:solidFill>
                        <a:srgbClr val="535D32"/>
                      </a:solidFill>
                      <a:prstDash val="solid"/>
                    </a:lnR>
                    <a:lnT w="25518">
                      <a:solidFill>
                        <a:srgbClr val="535D32"/>
                      </a:solidFill>
                      <a:prstDash val="solid"/>
                    </a:lnT>
                    <a:lnB w="25518">
                      <a:solidFill>
                        <a:srgbClr val="535D32"/>
                      </a:solidFill>
                      <a:prstDash val="solid"/>
                    </a:lnB>
                    <a:solidFill>
                      <a:srgbClr val="FFAD3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 marR="200025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.4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-25" dirty="0">
                <a:latin typeface="Calibri"/>
                <a:cs typeface="Calibri"/>
              </a:rPr>
              <a:t>y</a:t>
            </a:r>
            <a:r>
              <a:rPr sz="3600" spc="5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al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Calibri"/>
                <a:cs typeface="Calibri"/>
              </a:rPr>
              <a:t>J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b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fo</a:t>
            </a:r>
            <a:r>
              <a:rPr sz="3600" dirty="0">
                <a:latin typeface="Calibri"/>
                <a:cs typeface="Calibri"/>
              </a:rPr>
              <a:t>r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p</a:t>
            </a:r>
            <a:r>
              <a:rPr sz="3600" spc="5" dirty="0">
                <a:latin typeface="Calibri"/>
                <a:cs typeface="Calibri"/>
              </a:rPr>
              <a:t>p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spc="-10" dirty="0">
                <a:latin typeface="Calibri"/>
                <a:cs typeface="Calibri"/>
              </a:rPr>
              <a:t>t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2469" y="1968489"/>
            <a:ext cx="8120380" cy="2487930"/>
          </a:xfrm>
          <a:custGeom>
            <a:avLst/>
            <a:gdLst/>
            <a:ahLst/>
            <a:cxnLst/>
            <a:rect l="l" t="t" r="r" b="b"/>
            <a:pathLst>
              <a:path w="8120380" h="2487929">
                <a:moveTo>
                  <a:pt x="0" y="0"/>
                </a:moveTo>
                <a:lnTo>
                  <a:pt x="8120389" y="0"/>
                </a:lnTo>
                <a:lnTo>
                  <a:pt x="8120389" y="2487936"/>
                </a:lnTo>
                <a:lnTo>
                  <a:pt x="0" y="2487936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170" y="1981200"/>
            <a:ext cx="8094969" cy="2462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119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20214" marR="1623695" indent="-9271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Ch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cte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10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10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ffec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ve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5" dirty="0">
                <a:latin typeface="Calibri"/>
                <a:cs typeface="Calibri"/>
              </a:rPr>
              <a:t>-</a:t>
            </a:r>
            <a:r>
              <a:rPr sz="3600" spc="-10" dirty="0">
                <a:latin typeface="Calibri"/>
                <a:cs typeface="Calibri"/>
              </a:rPr>
              <a:t>t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-Jo</a:t>
            </a:r>
            <a:r>
              <a:rPr sz="3600" dirty="0">
                <a:latin typeface="Calibri"/>
                <a:cs typeface="Calibri"/>
              </a:rPr>
              <a:t>b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ai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(</a:t>
            </a:r>
            <a:r>
              <a:rPr sz="3600" spc="-45" dirty="0">
                <a:latin typeface="Calibri"/>
                <a:cs typeface="Calibri"/>
              </a:rPr>
              <a:t>O</a:t>
            </a:r>
            <a:r>
              <a:rPr sz="3600" spc="-20" dirty="0">
                <a:latin typeface="Calibri"/>
                <a:cs typeface="Calibri"/>
              </a:rPr>
              <a:t>J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1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586" y="168161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82600" marR="63500">
              <a:lnSpc>
                <a:spcPct val="100000"/>
              </a:lnSpc>
            </a:pPr>
            <a:r>
              <a:rPr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20" dirty="0"/>
              <a:t>rg</a:t>
            </a:r>
            <a:r>
              <a:rPr dirty="0"/>
              <a:t>an</a:t>
            </a:r>
            <a:r>
              <a:rPr spc="-15" dirty="0"/>
              <a:t>izati</a:t>
            </a:r>
            <a:r>
              <a:rPr dirty="0"/>
              <a:t>on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0" dirty="0"/>
              <a:t>ss</a:t>
            </a:r>
            <a:r>
              <a:rPr spc="-20" dirty="0"/>
              <a:t>u</a:t>
            </a:r>
            <a:r>
              <a:rPr spc="-15" dirty="0"/>
              <a:t>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5" dirty="0"/>
              <a:t>li</a:t>
            </a:r>
            <a:r>
              <a:rPr spc="-10" dirty="0"/>
              <a:t>c</a:t>
            </a:r>
            <a:r>
              <a:rPr spc="-15" dirty="0"/>
              <a:t>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15" dirty="0"/>
              <a:t>tat</a:t>
            </a:r>
            <a:r>
              <a:rPr spc="-20" dirty="0"/>
              <a:t>e</a:t>
            </a:r>
            <a:r>
              <a:rPr spc="-35" dirty="0"/>
              <a:t>m</a:t>
            </a:r>
            <a:r>
              <a:rPr spc="-20" dirty="0"/>
              <a:t>e</a:t>
            </a:r>
            <a:r>
              <a:rPr spc="-5" dirty="0"/>
              <a:t>nt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15" dirty="0"/>
              <a:t>c</a:t>
            </a:r>
            <a:r>
              <a:rPr spc="-20" dirty="0"/>
              <a:t>r</a:t>
            </a:r>
            <a:r>
              <a:rPr spc="-15" dirty="0"/>
              <a:t>i</a:t>
            </a:r>
            <a:r>
              <a:rPr spc="-5" dirty="0"/>
              <a:t>bi</a:t>
            </a:r>
            <a:r>
              <a:rPr spc="-15" dirty="0"/>
              <a:t>ng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5" dirty="0"/>
              <a:t>u</a:t>
            </a:r>
            <a:r>
              <a:rPr spc="-20" dirty="0"/>
              <a:t>r</a:t>
            </a:r>
            <a:r>
              <a:rPr spc="-5" dirty="0"/>
              <a:t>p</a:t>
            </a:r>
            <a:r>
              <a:rPr spc="-10" dirty="0"/>
              <a:t>o</a:t>
            </a:r>
            <a:r>
              <a:rPr dirty="0"/>
              <a:t>s</a:t>
            </a:r>
            <a:r>
              <a:rPr spc="-15" dirty="0"/>
              <a:t>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45" dirty="0"/>
              <a:t>O</a:t>
            </a:r>
            <a:r>
              <a:rPr spc="-15" dirty="0"/>
              <a:t>J</a:t>
            </a:r>
            <a:r>
              <a:rPr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35" dirty="0"/>
              <a:t>m</a:t>
            </a:r>
            <a:r>
              <a:rPr spc="-5" dirty="0"/>
              <a:t>p</a:t>
            </a:r>
            <a:r>
              <a:rPr spc="-15" dirty="0"/>
              <a:t>h</a:t>
            </a:r>
            <a:r>
              <a:rPr dirty="0"/>
              <a:t>as</a:t>
            </a:r>
            <a:r>
              <a:rPr spc="-15" dirty="0"/>
              <a:t>i</a:t>
            </a:r>
            <a:r>
              <a:rPr dirty="0"/>
              <a:t>z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20" dirty="0"/>
              <a:t>rg</a:t>
            </a:r>
            <a:r>
              <a:rPr dirty="0"/>
              <a:t>an</a:t>
            </a:r>
            <a:r>
              <a:rPr spc="-15" dirty="0"/>
              <a:t>izati</a:t>
            </a:r>
            <a:r>
              <a:rPr dirty="0"/>
              <a:t>o</a:t>
            </a:r>
            <a:r>
              <a:rPr spc="-15" dirty="0"/>
              <a:t>n’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15" dirty="0"/>
              <a:t>u</a:t>
            </a:r>
            <a:r>
              <a:rPr spc="-5" dirty="0"/>
              <a:t>p</a:t>
            </a:r>
            <a:r>
              <a:rPr spc="-15" dirty="0"/>
              <a:t>p</a:t>
            </a:r>
            <a:r>
              <a:rPr dirty="0"/>
              <a:t>o</a:t>
            </a:r>
            <a:r>
              <a:rPr spc="-20" dirty="0"/>
              <a:t>r</a:t>
            </a:r>
            <a:r>
              <a:rPr spc="-10"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dirty="0"/>
              <a:t>o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spc="-10" dirty="0"/>
              <a:t>t</a:t>
            </a:r>
            <a:r>
              <a:rPr dirty="0"/>
              <a:t>.</a:t>
            </a:r>
          </a:p>
          <a:p>
            <a:pPr marL="482600" marR="5080">
              <a:lnSpc>
                <a:spcPct val="100000"/>
              </a:lnSpc>
              <a:spcBef>
                <a:spcPts val="700"/>
              </a:spcBef>
            </a:pPr>
            <a:r>
              <a:rPr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20" dirty="0"/>
              <a:t>rg</a:t>
            </a:r>
            <a:r>
              <a:rPr dirty="0"/>
              <a:t>an</a:t>
            </a:r>
            <a:r>
              <a:rPr spc="-15" dirty="0"/>
              <a:t>izati</a:t>
            </a:r>
            <a:r>
              <a:rPr dirty="0"/>
              <a:t>on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20" dirty="0"/>
              <a:t>pe</a:t>
            </a:r>
            <a:r>
              <a:rPr spc="-15" dirty="0"/>
              <a:t>ci</a:t>
            </a:r>
            <a:r>
              <a:rPr spc="-5" dirty="0"/>
              <a:t>f</a:t>
            </a:r>
            <a:r>
              <a:rPr spc="-15" dirty="0"/>
              <a:t>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w</a:t>
            </a:r>
            <a:r>
              <a:rPr spc="-5" dirty="0"/>
              <a:t>h</a:t>
            </a:r>
            <a:r>
              <a:rPr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acc</a:t>
            </a:r>
            <a:r>
              <a:rPr spc="-10" dirty="0"/>
              <a:t>o</a:t>
            </a:r>
            <a:r>
              <a:rPr spc="-15" dirty="0"/>
              <a:t>u</a:t>
            </a:r>
            <a:r>
              <a:rPr spc="-5" dirty="0"/>
              <a:t>n</a:t>
            </a:r>
            <a:r>
              <a:rPr dirty="0"/>
              <a:t>ta</a:t>
            </a:r>
            <a:r>
              <a:rPr spc="-15" dirty="0"/>
              <a:t>b</a:t>
            </a:r>
            <a:r>
              <a:rPr spc="-5" dirty="0"/>
              <a:t>le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dirty="0"/>
              <a:t>o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-15" dirty="0"/>
              <a:t>ducti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45" dirty="0"/>
              <a:t>O</a:t>
            </a:r>
            <a:r>
              <a:rPr spc="-15" dirty="0"/>
              <a:t>J</a:t>
            </a:r>
            <a:r>
              <a:rPr dirty="0"/>
              <a:t>T.</a:t>
            </a:r>
          </a:p>
          <a:p>
            <a:pPr marL="482600" marR="544195">
              <a:lnSpc>
                <a:spcPct val="100000"/>
              </a:lnSpc>
              <a:spcBef>
                <a:spcPts val="700"/>
              </a:spcBef>
            </a:pPr>
            <a:r>
              <a:rPr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20" dirty="0"/>
              <a:t>rg</a:t>
            </a:r>
            <a:r>
              <a:rPr dirty="0"/>
              <a:t>an</a:t>
            </a:r>
            <a:r>
              <a:rPr spc="-15" dirty="0"/>
              <a:t>izati</a:t>
            </a:r>
            <a:r>
              <a:rPr dirty="0"/>
              <a:t>on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re</a:t>
            </a:r>
            <a:r>
              <a:rPr spc="-15" dirty="0"/>
              <a:t>vi</a:t>
            </a:r>
            <a:r>
              <a:rPr spc="-20" dirty="0"/>
              <a:t>ew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35" dirty="0"/>
              <a:t>O</a:t>
            </a:r>
            <a:r>
              <a:rPr spc="-25" dirty="0"/>
              <a:t>J</a:t>
            </a:r>
            <a:r>
              <a:rPr dirty="0"/>
              <a:t>T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r</a:t>
            </a:r>
            <a:r>
              <a:rPr spc="5" dirty="0"/>
              <a:t>a</a:t>
            </a:r>
            <a:r>
              <a:rPr spc="-15" dirty="0"/>
              <a:t>c</a:t>
            </a:r>
            <a:r>
              <a:rPr spc="-20" dirty="0"/>
              <a:t>t</a:t>
            </a:r>
            <a:r>
              <a:rPr spc="-5" dirty="0"/>
              <a:t>i</a:t>
            </a:r>
            <a:r>
              <a:rPr spc="-10" dirty="0"/>
              <a:t>c</a:t>
            </a:r>
            <a:r>
              <a:rPr spc="-15" dirty="0"/>
              <a:t>e</a:t>
            </a:r>
            <a:r>
              <a:rPr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0" dirty="0"/>
              <a:t>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dirty="0"/>
              <a:t>o</a:t>
            </a:r>
            <a:r>
              <a:rPr spc="-35" dirty="0"/>
              <a:t>m</a:t>
            </a:r>
            <a:r>
              <a:rPr spc="-15" dirty="0"/>
              <a:t>p</a:t>
            </a:r>
            <a:r>
              <a:rPr spc="5" dirty="0"/>
              <a:t>a</a:t>
            </a:r>
            <a:r>
              <a:rPr spc="-15" dirty="0"/>
              <a:t>n</a:t>
            </a:r>
            <a:r>
              <a:rPr spc="-5" dirty="0"/>
              <a:t>ie</a:t>
            </a:r>
            <a:r>
              <a:rPr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5" dirty="0"/>
              <a:t>i</a:t>
            </a:r>
            <a:r>
              <a:rPr spc="-10" dirty="0"/>
              <a:t>m</a:t>
            </a:r>
            <a:r>
              <a:rPr spc="-5" dirty="0"/>
              <a:t>i</a:t>
            </a:r>
            <a:r>
              <a:rPr spc="-15" dirty="0"/>
              <a:t>l</a:t>
            </a:r>
            <a:r>
              <a:rPr spc="5" dirty="0"/>
              <a:t>a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5" dirty="0"/>
              <a:t>d</a:t>
            </a:r>
            <a:r>
              <a:rPr spc="-15" dirty="0"/>
              <a:t>u</a:t>
            </a:r>
            <a:r>
              <a:rPr dirty="0"/>
              <a:t>s</a:t>
            </a:r>
            <a:r>
              <a:rPr spc="-20" dirty="0"/>
              <a:t>tr</a:t>
            </a:r>
            <a:r>
              <a:rPr spc="-5" dirty="0"/>
              <a:t>ie</a:t>
            </a:r>
            <a:r>
              <a:rPr spc="-10" dirty="0"/>
              <a:t>s</a:t>
            </a:r>
            <a:r>
              <a:rPr dirty="0"/>
              <a:t>.</a:t>
            </a:r>
          </a:p>
          <a:p>
            <a:pPr marL="482600" marR="903605">
              <a:lnSpc>
                <a:spcPct val="100000"/>
              </a:lnSpc>
              <a:spcBef>
                <a:spcPts val="690"/>
              </a:spcBef>
            </a:pPr>
            <a:r>
              <a:rPr spc="-30" dirty="0"/>
              <a:t>M</a:t>
            </a:r>
            <a:r>
              <a:rPr dirty="0"/>
              <a:t>ana</a:t>
            </a:r>
            <a:r>
              <a:rPr spc="-5" dirty="0"/>
              <a:t>g</a:t>
            </a:r>
            <a:r>
              <a:rPr spc="-20" dirty="0"/>
              <a:t>e</a:t>
            </a:r>
            <a:r>
              <a:rPr spc="-10" dirty="0"/>
              <a:t>r</a:t>
            </a:r>
            <a:r>
              <a:rPr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pe</a:t>
            </a:r>
            <a:r>
              <a:rPr spc="-20" dirty="0"/>
              <a:t>er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5" dirty="0"/>
              <a:t>h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be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r</a:t>
            </a:r>
            <a:r>
              <a:rPr dirty="0"/>
              <a:t>ain</a:t>
            </a:r>
            <a:r>
              <a:rPr spc="-10" dirty="0"/>
              <a:t>e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45" dirty="0"/>
              <a:t>O</a:t>
            </a:r>
            <a:r>
              <a:rPr spc="-15" dirty="0"/>
              <a:t>J</a:t>
            </a:r>
            <a:r>
              <a:rPr dirty="0"/>
              <a:t>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10" dirty="0"/>
              <a:t>r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-10" dirty="0"/>
              <a:t>c</a:t>
            </a:r>
            <a:r>
              <a:rPr spc="-5" dirty="0"/>
              <a:t>i</a:t>
            </a:r>
            <a:r>
              <a:rPr spc="-15" dirty="0"/>
              <a:t>p</a:t>
            </a:r>
            <a:r>
              <a:rPr spc="-5" dirty="0"/>
              <a:t>le</a:t>
            </a:r>
            <a:r>
              <a:rPr dirty="0"/>
              <a:t>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586" y="304940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586" y="399174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586" y="493409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66165" marR="1061720" indent="56007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C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ter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10" dirty="0">
                <a:latin typeface="Calibri"/>
                <a:cs typeface="Calibri"/>
              </a:rPr>
              <a:t>ti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10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f</a:t>
            </a:r>
            <a:r>
              <a:rPr sz="3600" spc="5" dirty="0">
                <a:latin typeface="Calibri"/>
                <a:cs typeface="Calibri"/>
              </a:rPr>
              <a:t>f</a:t>
            </a:r>
            <a:r>
              <a:rPr sz="3600" spc="-25" dirty="0">
                <a:latin typeface="Calibri"/>
                <a:cs typeface="Calibri"/>
              </a:rPr>
              <a:t>ect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ve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-</a:t>
            </a:r>
            <a:r>
              <a:rPr sz="3600" spc="-25" dirty="0">
                <a:latin typeface="Calibri"/>
                <a:cs typeface="Calibri"/>
              </a:rPr>
              <a:t>the</a:t>
            </a:r>
            <a:r>
              <a:rPr sz="3600" dirty="0">
                <a:latin typeface="Calibri"/>
                <a:cs typeface="Calibri"/>
              </a:rPr>
              <a:t>-</a:t>
            </a:r>
            <a:r>
              <a:rPr sz="3600" spc="-20" dirty="0">
                <a:latin typeface="Calibri"/>
                <a:cs typeface="Calibri"/>
              </a:rPr>
              <a:t>J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b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g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(</a:t>
            </a:r>
            <a:r>
              <a:rPr sz="3600" spc="-45" dirty="0">
                <a:latin typeface="Calibri"/>
                <a:cs typeface="Calibri"/>
              </a:rPr>
              <a:t>O</a:t>
            </a:r>
            <a:r>
              <a:rPr sz="3600" spc="-10" dirty="0">
                <a:latin typeface="Calibri"/>
                <a:cs typeface="Calibri"/>
              </a:rPr>
              <a:t>J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)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9446" y="168161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4190" marR="5080">
              <a:lnSpc>
                <a:spcPct val="100000"/>
              </a:lnSpc>
            </a:pPr>
            <a:r>
              <a:rPr spc="-5" dirty="0"/>
              <a:t>E</a:t>
            </a:r>
            <a:r>
              <a:rPr spc="-10" dirty="0"/>
              <a:t>m</a:t>
            </a:r>
            <a:r>
              <a:rPr spc="-5" dirty="0"/>
              <a:t>p</a:t>
            </a:r>
            <a:r>
              <a:rPr spc="-15" dirty="0"/>
              <a:t>l</a:t>
            </a:r>
            <a:r>
              <a:rPr dirty="0"/>
              <a:t>o</a:t>
            </a:r>
            <a:r>
              <a:rPr spc="-25" dirty="0"/>
              <a:t>y</a:t>
            </a:r>
            <a:r>
              <a:rPr spc="-20" dirty="0"/>
              <a:t>ee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wh</a:t>
            </a:r>
            <a:r>
              <a:rPr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dirty="0"/>
              <a:t>o</a:t>
            </a:r>
            <a:r>
              <a:rPr spc="-15" dirty="0"/>
              <a:t>nd</a:t>
            </a:r>
            <a:r>
              <a:rPr spc="-5" dirty="0"/>
              <a:t>u</a:t>
            </a:r>
            <a:r>
              <a:rPr dirty="0"/>
              <a:t>c</a:t>
            </a:r>
            <a:r>
              <a:rPr spc="-10"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45" dirty="0"/>
              <a:t>O</a:t>
            </a:r>
            <a:r>
              <a:rPr spc="-15" dirty="0"/>
              <a:t>J</a:t>
            </a:r>
            <a:r>
              <a:rPr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5" dirty="0"/>
              <a:t>h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hav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acc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le</a:t>
            </a:r>
            <a:r>
              <a:rPr spc="-10" dirty="0"/>
              <a:t>s</a:t>
            </a:r>
            <a:r>
              <a:rPr dirty="0"/>
              <a:t>s</a:t>
            </a:r>
            <a:r>
              <a:rPr spc="-10" dirty="0"/>
              <a:t>o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5" dirty="0"/>
              <a:t>l</a:t>
            </a:r>
            <a:r>
              <a:rPr dirty="0"/>
              <a:t>an</a:t>
            </a:r>
            <a:r>
              <a:rPr spc="-10" dirty="0"/>
              <a:t>s,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20" dirty="0"/>
              <a:t>he</a:t>
            </a:r>
            <a:r>
              <a:rPr spc="-15" dirty="0"/>
              <a:t>c</a:t>
            </a:r>
            <a:r>
              <a:rPr spc="-20" dirty="0"/>
              <a:t>k</a:t>
            </a:r>
            <a:r>
              <a:rPr spc="-15" dirty="0"/>
              <a:t>l</a:t>
            </a:r>
            <a:r>
              <a:rPr spc="-5" dirty="0"/>
              <a:t>i</a:t>
            </a:r>
            <a:r>
              <a:rPr spc="-10" dirty="0"/>
              <a:t>sts,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ro</a:t>
            </a:r>
            <a:r>
              <a:rPr spc="-15" dirty="0"/>
              <a:t>c</a:t>
            </a:r>
            <a:r>
              <a:rPr spc="-20" dirty="0"/>
              <a:t>e</a:t>
            </a:r>
            <a:r>
              <a:rPr spc="-5" dirty="0"/>
              <a:t>d</a:t>
            </a:r>
            <a:r>
              <a:rPr spc="-15" dirty="0"/>
              <a:t>u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35" dirty="0"/>
              <a:t>m</a:t>
            </a:r>
            <a:r>
              <a:rPr spc="5" dirty="0"/>
              <a:t>a</a:t>
            </a:r>
            <a:r>
              <a:rPr spc="-15" dirty="0"/>
              <a:t>n</a:t>
            </a:r>
            <a:r>
              <a:rPr spc="-5" dirty="0"/>
              <a:t>uals</a:t>
            </a:r>
            <a:r>
              <a:rPr spc="-10" dirty="0"/>
              <a:t>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r</a:t>
            </a:r>
            <a:r>
              <a:rPr dirty="0"/>
              <a:t>ai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35" dirty="0"/>
              <a:t>m</a:t>
            </a:r>
            <a:r>
              <a:rPr spc="5" dirty="0"/>
              <a:t>a</a:t>
            </a:r>
            <a:r>
              <a:rPr spc="-15" dirty="0"/>
              <a:t>n</a:t>
            </a:r>
            <a:r>
              <a:rPr spc="-5" dirty="0"/>
              <a:t>uals</a:t>
            </a:r>
            <a:r>
              <a:rPr spc="-10" dirty="0"/>
              <a:t>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le</a:t>
            </a:r>
            <a:r>
              <a:rPr spc="-15" dirty="0"/>
              <a:t>arni</a:t>
            </a:r>
            <a:r>
              <a:rPr spc="-5" dirty="0"/>
              <a:t>n</a:t>
            </a:r>
            <a:r>
              <a:rPr dirty="0"/>
              <a:t>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o</a:t>
            </a:r>
            <a:r>
              <a:rPr spc="-15" dirty="0"/>
              <a:t>n</a:t>
            </a:r>
            <a:r>
              <a:rPr spc="-10" dirty="0"/>
              <a:t>t</a:t>
            </a:r>
            <a:r>
              <a:rPr spc="-20" dirty="0"/>
              <a:t>r</a:t>
            </a:r>
            <a:r>
              <a:rPr spc="-15" dirty="0"/>
              <a:t>a</a:t>
            </a:r>
            <a:r>
              <a:rPr spc="-5" dirty="0"/>
              <a:t>c</a:t>
            </a:r>
            <a:r>
              <a:rPr spc="-20" dirty="0"/>
              <a:t>t</a:t>
            </a:r>
            <a:r>
              <a:rPr spc="-10" dirty="0"/>
              <a:t>s,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ro</a:t>
            </a:r>
            <a:r>
              <a:rPr spc="-20" dirty="0"/>
              <a:t>g</a:t>
            </a:r>
            <a:r>
              <a:rPr spc="-10" dirty="0"/>
              <a:t>r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re</a:t>
            </a:r>
            <a:r>
              <a:rPr spc="-5" dirty="0"/>
              <a:t>p</a:t>
            </a:r>
            <a:r>
              <a:rPr spc="-10" dirty="0"/>
              <a:t>o</a:t>
            </a:r>
            <a:r>
              <a:rPr spc="-20" dirty="0"/>
              <a:t>r</a:t>
            </a:r>
            <a:r>
              <a:rPr spc="-10" dirty="0"/>
              <a:t>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-10" dirty="0"/>
              <a:t>o</a:t>
            </a:r>
            <a:r>
              <a:rPr spc="-20" dirty="0"/>
              <a:t>r</a:t>
            </a:r>
            <a:r>
              <a:rPr spc="-25" dirty="0"/>
              <a:t>m</a:t>
            </a:r>
            <a:r>
              <a:rPr spc="-10" dirty="0"/>
              <a:t>s</a:t>
            </a:r>
            <a:r>
              <a:rPr dirty="0"/>
              <a:t>.</a:t>
            </a:r>
          </a:p>
          <a:p>
            <a:pPr marL="504190" marR="294640">
              <a:lnSpc>
                <a:spcPct val="100000"/>
              </a:lnSpc>
              <a:spcBef>
                <a:spcPts val="700"/>
              </a:spcBef>
            </a:pPr>
            <a:r>
              <a:rPr spc="-20" dirty="0"/>
              <a:t>Be</a:t>
            </a:r>
            <a:r>
              <a:rPr spc="-5" dirty="0"/>
              <a:t>f</a:t>
            </a:r>
            <a:r>
              <a:rPr dirty="0"/>
              <a:t>o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dirty="0"/>
              <a:t>o</a:t>
            </a:r>
            <a:r>
              <a:rPr spc="-5" dirty="0"/>
              <a:t>n</a:t>
            </a:r>
            <a:r>
              <a:rPr spc="-15" dirty="0"/>
              <a:t>d</a:t>
            </a:r>
            <a:r>
              <a:rPr spc="-5" dirty="0"/>
              <a:t>u</a:t>
            </a:r>
            <a:r>
              <a:rPr spc="-10" dirty="0"/>
              <a:t>ct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35" dirty="0"/>
              <a:t>O</a:t>
            </a:r>
            <a:r>
              <a:rPr spc="-25" dirty="0"/>
              <a:t>J</a:t>
            </a:r>
            <a:r>
              <a:rPr dirty="0"/>
              <a:t>T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5" dirty="0"/>
              <a:t>w</a:t>
            </a:r>
            <a:r>
              <a:rPr spc="-5" dirty="0"/>
              <a:t>i</a:t>
            </a:r>
            <a:r>
              <a:rPr spc="-10" dirty="0"/>
              <a:t>t</a:t>
            </a:r>
            <a:r>
              <a:rPr dirty="0"/>
              <a:t>h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an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35" dirty="0"/>
              <a:t>m</a:t>
            </a:r>
            <a:r>
              <a:rPr spc="-15" dirty="0"/>
              <a:t>p</a:t>
            </a:r>
            <a:r>
              <a:rPr spc="-5" dirty="0"/>
              <a:t>l</a:t>
            </a:r>
            <a:r>
              <a:rPr dirty="0"/>
              <a:t>o</a:t>
            </a:r>
            <a:r>
              <a:rPr spc="-25" dirty="0"/>
              <a:t>y</a:t>
            </a:r>
            <a:r>
              <a:rPr spc="-20" dirty="0"/>
              <a:t>ee</a:t>
            </a:r>
            <a:r>
              <a:rPr spc="-10" dirty="0"/>
              <a:t>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20" dirty="0"/>
              <a:t>rg</a:t>
            </a:r>
            <a:r>
              <a:rPr dirty="0"/>
              <a:t>ani</a:t>
            </a:r>
            <a:r>
              <a:rPr spc="-10" dirty="0"/>
              <a:t>z</a:t>
            </a:r>
            <a:r>
              <a:rPr spc="-15" dirty="0"/>
              <a:t>ati</a:t>
            </a:r>
            <a:r>
              <a:rPr dirty="0"/>
              <a:t>on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5" dirty="0"/>
              <a:t>h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0" dirty="0"/>
              <a:t>ss</a:t>
            </a:r>
            <a:r>
              <a:rPr spc="-20" dirty="0"/>
              <a:t>e</a:t>
            </a:r>
            <a:r>
              <a:rPr dirty="0"/>
              <a:t>ss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25" dirty="0"/>
              <a:t>m</a:t>
            </a:r>
            <a:r>
              <a:rPr spc="-15" dirty="0"/>
              <a:t>p</a:t>
            </a:r>
            <a:r>
              <a:rPr spc="-5" dirty="0"/>
              <a:t>l</a:t>
            </a:r>
            <a:r>
              <a:rPr spc="-10" dirty="0"/>
              <a:t>o</a:t>
            </a:r>
            <a:r>
              <a:rPr spc="-25" dirty="0"/>
              <a:t>y</a:t>
            </a:r>
            <a:r>
              <a:rPr spc="-20" dirty="0"/>
              <a:t>e</a:t>
            </a:r>
            <a:r>
              <a:rPr spc="-15" dirty="0"/>
              <a:t>e</a:t>
            </a:r>
            <a:r>
              <a:rPr spc="-20" dirty="0"/>
              <a:t>’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le</a:t>
            </a:r>
            <a:r>
              <a:rPr spc="-20" dirty="0"/>
              <a:t>ve</a:t>
            </a:r>
            <a:r>
              <a:rPr dirty="0"/>
              <a:t>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basi</a:t>
            </a:r>
            <a:r>
              <a:rPr dirty="0"/>
              <a:t>c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k</a:t>
            </a:r>
            <a:r>
              <a:rPr spc="-15" dirty="0"/>
              <a:t>i</a:t>
            </a:r>
            <a:r>
              <a:rPr spc="-5" dirty="0"/>
              <a:t>ll</a:t>
            </a:r>
            <a:r>
              <a:rPr spc="-10" dirty="0"/>
              <a:t>s</a:t>
            </a:r>
            <a:r>
              <a:rPr dirty="0"/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9446" y="347612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5064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O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h</a:t>
            </a:r>
            <a:r>
              <a:rPr sz="4400" spc="-20" dirty="0">
                <a:latin typeface="Calibri"/>
                <a:cs typeface="Calibri"/>
              </a:rPr>
              <a:t>er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aining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45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h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85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4038593" y="0"/>
                </a:moveTo>
                <a:lnTo>
                  <a:pt x="0" y="0"/>
                </a:lnTo>
                <a:lnTo>
                  <a:pt x="0" y="4820923"/>
                </a:lnTo>
                <a:lnTo>
                  <a:pt x="4038593" y="4820923"/>
                </a:lnTo>
                <a:lnTo>
                  <a:pt x="4038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85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2019299" y="4820923"/>
                </a:moveTo>
                <a:lnTo>
                  <a:pt x="0" y="4820923"/>
                </a:lnTo>
                <a:lnTo>
                  <a:pt x="0" y="0"/>
                </a:lnTo>
                <a:lnTo>
                  <a:pt x="4038593" y="0"/>
                </a:lnTo>
                <a:lnTo>
                  <a:pt x="4038593" y="4820923"/>
                </a:lnTo>
                <a:lnTo>
                  <a:pt x="2019299" y="4820923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7600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4038599" y="0"/>
                </a:moveTo>
                <a:lnTo>
                  <a:pt x="0" y="0"/>
                </a:lnTo>
                <a:lnTo>
                  <a:pt x="0" y="4812029"/>
                </a:lnTo>
                <a:lnTo>
                  <a:pt x="4038599" y="4812029"/>
                </a:lnTo>
                <a:lnTo>
                  <a:pt x="4038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7600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2019299" y="4812029"/>
                </a:moveTo>
                <a:lnTo>
                  <a:pt x="0" y="4812029"/>
                </a:lnTo>
                <a:lnTo>
                  <a:pt x="0" y="0"/>
                </a:lnTo>
                <a:lnTo>
                  <a:pt x="4038599" y="0"/>
                </a:lnTo>
                <a:lnTo>
                  <a:pt x="4038599" y="4812029"/>
                </a:lnTo>
                <a:lnTo>
                  <a:pt x="2019299" y="481202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4060" y="1681617"/>
            <a:ext cx="4341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03065" algn="l"/>
              </a:tabLst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r>
              <a:rPr sz="2800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76960" y="1723385"/>
            <a:ext cx="3540760" cy="424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83335" algn="l"/>
                <a:tab pos="2000885" algn="l"/>
              </a:tabLst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mu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lation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uati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ain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aki</a:t>
            </a:r>
            <a:r>
              <a:rPr sz="2800" spc="-5" dirty="0">
                <a:latin typeface="Calibri"/>
                <a:cs typeface="Calibri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ci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utc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ppe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j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lr>
                <a:srgbClr val="193273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5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lr>
                <a:srgbClr val="193273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5" dirty="0">
                <a:latin typeface="Calibri"/>
                <a:cs typeface="Calibri"/>
              </a:rPr>
              <a:t>Virt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Re</a:t>
            </a:r>
            <a:r>
              <a:rPr sz="2400" dirty="0">
                <a:latin typeface="Calibri"/>
                <a:cs typeface="Calibri"/>
              </a:rPr>
              <a:t>alit</a:t>
            </a:r>
            <a:r>
              <a:rPr sz="2400" spc="-15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3395">
              <a:lnSpc>
                <a:spcPct val="100000"/>
              </a:lnSpc>
            </a:pPr>
            <a:r>
              <a:rPr spc="-25" dirty="0"/>
              <a:t>Bu</a:t>
            </a:r>
            <a:r>
              <a:rPr spc="-15" dirty="0"/>
              <a:t>s</a:t>
            </a:r>
            <a:r>
              <a:rPr spc="-20" dirty="0"/>
              <a:t>in</a:t>
            </a:r>
            <a:r>
              <a:rPr spc="-10" dirty="0"/>
              <a:t>e</a:t>
            </a:r>
            <a:r>
              <a:rPr spc="-15" dirty="0"/>
              <a:t>ss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G</a:t>
            </a:r>
            <a:r>
              <a:rPr spc="-20" dirty="0"/>
              <a:t>a</a:t>
            </a:r>
            <a:r>
              <a:rPr spc="-5" dirty="0"/>
              <a:t>m</a:t>
            </a:r>
            <a:r>
              <a:rPr spc="-10" dirty="0"/>
              <a:t>e</a:t>
            </a:r>
            <a:r>
              <a:rPr spc="-15"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an</a:t>
            </a:r>
            <a:r>
              <a:rPr spc="-15" dirty="0"/>
              <a:t>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Ca</a:t>
            </a:r>
            <a:r>
              <a:rPr spc="-25" dirty="0"/>
              <a:t>s</a:t>
            </a:r>
            <a:r>
              <a:rPr dirty="0"/>
              <a:t>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Studi</a:t>
            </a:r>
            <a:r>
              <a:rPr spc="-10" dirty="0"/>
              <a:t>es:</a:t>
            </a:r>
          </a:p>
          <a:p>
            <a:pPr marL="412750" marR="5080" indent="-285750">
              <a:lnSpc>
                <a:spcPct val="100000"/>
              </a:lnSpc>
              <a:spcBef>
                <a:spcPts val="600"/>
              </a:spcBef>
              <a:buClr>
                <a:srgbClr val="193273"/>
              </a:buClr>
              <a:buFont typeface="Arial"/>
              <a:buChar char="–"/>
              <a:tabLst>
                <a:tab pos="412750" algn="l"/>
              </a:tabLst>
            </a:pPr>
            <a:r>
              <a:rPr sz="2400" b="0" spc="-20" dirty="0">
                <a:latin typeface="Calibri"/>
                <a:cs typeface="Calibri"/>
              </a:rPr>
              <a:t>Cas</a:t>
            </a:r>
            <a:r>
              <a:rPr sz="2400" b="0" spc="-15" dirty="0">
                <a:latin typeface="Calibri"/>
                <a:cs typeface="Calibri"/>
              </a:rPr>
              <a:t>e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Calibri"/>
                <a:cs typeface="Calibri"/>
              </a:rPr>
              <a:t>studi</a:t>
            </a:r>
            <a:r>
              <a:rPr sz="2400" b="0" dirty="0">
                <a:latin typeface="Calibri"/>
                <a:cs typeface="Calibri"/>
              </a:rPr>
              <a:t>es</a:t>
            </a:r>
            <a:r>
              <a:rPr sz="2400" b="0" spc="-50" dirty="0"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ed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scr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ua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ha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ud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dis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12750" marR="88900" indent="-285750">
              <a:lnSpc>
                <a:spcPct val="100000"/>
              </a:lnSpc>
              <a:spcBef>
                <a:spcPts val="590"/>
              </a:spcBef>
              <a:buClr>
                <a:srgbClr val="193273"/>
              </a:buClr>
              <a:buFont typeface="Arial"/>
              <a:buChar char="–"/>
              <a:tabLst>
                <a:tab pos="412750" algn="l"/>
              </a:tabLst>
            </a:pPr>
            <a:r>
              <a:rPr sz="2400" b="0" spc="-20" dirty="0">
                <a:latin typeface="Calibri"/>
                <a:cs typeface="Calibri"/>
              </a:rPr>
              <a:t>B</a:t>
            </a:r>
            <a:r>
              <a:rPr sz="2400" b="0" spc="5" dirty="0">
                <a:latin typeface="Calibri"/>
                <a:cs typeface="Calibri"/>
              </a:rPr>
              <a:t>u</a:t>
            </a:r>
            <a:r>
              <a:rPr sz="2400" b="0" spc="-10" dirty="0">
                <a:latin typeface="Calibri"/>
                <a:cs typeface="Calibri"/>
              </a:rPr>
              <a:t>s</a:t>
            </a:r>
            <a:r>
              <a:rPr sz="2400" b="0" spc="-5" dirty="0">
                <a:latin typeface="Calibri"/>
                <a:cs typeface="Calibri"/>
              </a:rPr>
              <a:t>in</a:t>
            </a:r>
            <a:r>
              <a:rPr sz="2400" b="0" dirty="0">
                <a:latin typeface="Calibri"/>
                <a:cs typeface="Calibri"/>
              </a:rPr>
              <a:t>e</a:t>
            </a:r>
            <a:r>
              <a:rPr sz="2400" b="0" spc="-5" dirty="0">
                <a:latin typeface="Calibri"/>
                <a:cs typeface="Calibri"/>
              </a:rPr>
              <a:t>s</a:t>
            </a:r>
            <a:r>
              <a:rPr sz="2400" b="0" dirty="0">
                <a:latin typeface="Calibri"/>
                <a:cs typeface="Calibri"/>
              </a:rPr>
              <a:t>s</a:t>
            </a:r>
            <a:r>
              <a:rPr sz="2400" b="0" spc="-60" dirty="0">
                <a:latin typeface="Times New Roman"/>
                <a:cs typeface="Times New Roman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g</a:t>
            </a:r>
            <a:r>
              <a:rPr sz="2400" b="0" spc="-15" dirty="0">
                <a:latin typeface="Calibri"/>
                <a:cs typeface="Calibri"/>
              </a:rPr>
              <a:t>ame</a:t>
            </a:r>
            <a:r>
              <a:rPr sz="2400" b="0" dirty="0">
                <a:latin typeface="Calibri"/>
                <a:cs typeface="Calibri"/>
              </a:rPr>
              <a:t>s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qui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ee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inf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rma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ana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yze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mak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influ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ut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me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0" spc="-3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21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O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h</a:t>
            </a:r>
            <a:r>
              <a:rPr sz="4400" spc="-20" dirty="0">
                <a:latin typeface="Calibri"/>
                <a:cs typeface="Calibri"/>
              </a:rPr>
              <a:t>er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aini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g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h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ds</a:t>
            </a:r>
            <a:r>
              <a:rPr sz="44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d)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85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4038593" y="0"/>
                </a:moveTo>
                <a:lnTo>
                  <a:pt x="0" y="0"/>
                </a:lnTo>
                <a:lnTo>
                  <a:pt x="0" y="4820923"/>
                </a:lnTo>
                <a:lnTo>
                  <a:pt x="4038593" y="4820923"/>
                </a:lnTo>
                <a:lnTo>
                  <a:pt x="4038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85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2019299" y="4820923"/>
                </a:moveTo>
                <a:lnTo>
                  <a:pt x="0" y="4820923"/>
                </a:lnTo>
                <a:lnTo>
                  <a:pt x="0" y="0"/>
                </a:lnTo>
                <a:lnTo>
                  <a:pt x="4038593" y="0"/>
                </a:lnTo>
                <a:lnTo>
                  <a:pt x="4038593" y="4820923"/>
                </a:lnTo>
                <a:lnTo>
                  <a:pt x="2019299" y="4820923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7600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4038599" y="0"/>
                </a:moveTo>
                <a:lnTo>
                  <a:pt x="0" y="0"/>
                </a:lnTo>
                <a:lnTo>
                  <a:pt x="0" y="4812029"/>
                </a:lnTo>
                <a:lnTo>
                  <a:pt x="4038599" y="4812029"/>
                </a:lnTo>
                <a:lnTo>
                  <a:pt x="4038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7600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2019299" y="4812029"/>
                </a:moveTo>
                <a:lnTo>
                  <a:pt x="0" y="4812029"/>
                </a:lnTo>
                <a:lnTo>
                  <a:pt x="0" y="0"/>
                </a:lnTo>
                <a:lnTo>
                  <a:pt x="4038599" y="0"/>
                </a:lnTo>
                <a:lnTo>
                  <a:pt x="4038599" y="4812029"/>
                </a:lnTo>
                <a:lnTo>
                  <a:pt x="2019299" y="481202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4060" y="1681617"/>
            <a:ext cx="4341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03065" algn="l"/>
              </a:tabLst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r>
              <a:rPr sz="2800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76960" y="1723385"/>
            <a:ext cx="3371215" cy="3366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Ex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ia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ap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acti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lif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7964" y="1723385"/>
            <a:ext cx="3282315" cy="294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3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ve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ear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ni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8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hal</a:t>
            </a:r>
            <a:r>
              <a:rPr sz="2800" spc="-15" dirty="0">
                <a:latin typeface="Calibri"/>
                <a:cs typeface="Calibri"/>
              </a:rPr>
              <a:t>len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uctu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acti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905" y="365760"/>
            <a:ext cx="5505450" cy="4133850"/>
          </a:xfrm>
          <a:custGeom>
            <a:avLst/>
            <a:gdLst/>
            <a:ahLst/>
            <a:cxnLst/>
            <a:rect l="l" t="t" r="r" b="b"/>
            <a:pathLst>
              <a:path w="5505450" h="4133850">
                <a:moveTo>
                  <a:pt x="0" y="0"/>
                </a:moveTo>
                <a:lnTo>
                  <a:pt x="5505443" y="0"/>
                </a:lnTo>
                <a:lnTo>
                  <a:pt x="5505443" y="4133849"/>
                </a:lnTo>
                <a:lnTo>
                  <a:pt x="0" y="4133849"/>
                </a:lnTo>
                <a:lnTo>
                  <a:pt x="0" y="0"/>
                </a:lnTo>
                <a:close/>
              </a:path>
            </a:pathLst>
          </a:custGeom>
          <a:ln w="1904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603251"/>
            <a:ext cx="5486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28800" y="4716779"/>
            <a:ext cx="5486400" cy="1720850"/>
          </a:xfrm>
          <a:prstGeom prst="rect">
            <a:avLst/>
          </a:prstGeom>
          <a:solidFill>
            <a:srgbClr val="FFAD36"/>
          </a:solidFill>
          <a:ln w="19048">
            <a:solidFill>
              <a:srgbClr val="535D3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 marR="191135">
              <a:lnSpc>
                <a:spcPct val="102099"/>
              </a:lnSpc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iza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team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Ex</a:t>
            </a: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erie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rams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cl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bu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ldin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ex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rc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w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ra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em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ye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z="3600" spc="-20" dirty="0">
                <a:latin typeface="Calibri"/>
                <a:cs typeface="Calibri"/>
              </a:rPr>
              <a:t>Im</a:t>
            </a:r>
            <a:r>
              <a:rPr sz="3600" spc="5" dirty="0">
                <a:latin typeface="Calibri"/>
                <a:cs typeface="Calibri"/>
              </a:rPr>
              <a:t>p</a:t>
            </a:r>
            <a:r>
              <a:rPr sz="3600" spc="-10" dirty="0">
                <a:latin typeface="Calibri"/>
                <a:cs typeface="Calibri"/>
              </a:rPr>
              <a:t>l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3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th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P</a:t>
            </a:r>
            <a:r>
              <a:rPr sz="3600" spc="-20" dirty="0">
                <a:latin typeface="Calibri"/>
                <a:cs typeface="Calibri"/>
              </a:rPr>
              <a:t>ro</a:t>
            </a:r>
            <a:r>
              <a:rPr sz="3600" spc="-30" dirty="0">
                <a:latin typeface="Calibri"/>
                <a:cs typeface="Calibri"/>
              </a:rPr>
              <a:t>g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0" dirty="0">
                <a:latin typeface="Calibri"/>
                <a:cs typeface="Calibri"/>
              </a:rPr>
              <a:t>m:</a:t>
            </a:r>
            <a:endParaRPr sz="36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</a:pPr>
            <a:r>
              <a:rPr sz="3600" i="1" spc="-25" dirty="0">
                <a:latin typeface="Calibri"/>
                <a:cs typeface="Calibri"/>
              </a:rPr>
              <a:t>Pr</a:t>
            </a:r>
            <a:r>
              <a:rPr sz="3600" i="1" dirty="0">
                <a:latin typeface="Calibri"/>
                <a:cs typeface="Calibri"/>
              </a:rPr>
              <a:t>i</a:t>
            </a:r>
            <a:r>
              <a:rPr sz="3600" i="1" spc="-5" dirty="0">
                <a:latin typeface="Calibri"/>
                <a:cs typeface="Calibri"/>
              </a:rPr>
              <a:t>nc</a:t>
            </a:r>
            <a:r>
              <a:rPr sz="3600" i="1" dirty="0">
                <a:latin typeface="Calibri"/>
                <a:cs typeface="Calibri"/>
              </a:rPr>
              <a:t>i</a:t>
            </a:r>
            <a:r>
              <a:rPr sz="3600" i="1" spc="-15" dirty="0">
                <a:latin typeface="Calibri"/>
                <a:cs typeface="Calibri"/>
              </a:rPr>
              <a:t>p</a:t>
            </a:r>
            <a:r>
              <a:rPr sz="3600" i="1" dirty="0">
                <a:latin typeface="Calibri"/>
                <a:cs typeface="Calibri"/>
              </a:rPr>
              <a:t>l</a:t>
            </a:r>
            <a:r>
              <a:rPr sz="3600" i="1" spc="-25" dirty="0">
                <a:latin typeface="Calibri"/>
                <a:cs typeface="Calibri"/>
              </a:rPr>
              <a:t>e</a:t>
            </a:r>
            <a:r>
              <a:rPr sz="3600" i="1" dirty="0">
                <a:latin typeface="Calibri"/>
                <a:cs typeface="Calibri"/>
              </a:rPr>
              <a:t>s</a:t>
            </a:r>
            <a:r>
              <a:rPr sz="3600" i="1" spc="-85" dirty="0">
                <a:latin typeface="Times New Roman"/>
                <a:cs typeface="Times New Roman"/>
              </a:rPr>
              <a:t> </a:t>
            </a:r>
            <a:r>
              <a:rPr sz="3600" i="1" spc="-5" dirty="0">
                <a:latin typeface="Calibri"/>
                <a:cs typeface="Calibri"/>
              </a:rPr>
              <a:t>o</a:t>
            </a:r>
            <a:r>
              <a:rPr sz="3600" i="1" dirty="0">
                <a:latin typeface="Calibri"/>
                <a:cs typeface="Calibri"/>
              </a:rPr>
              <a:t>f</a:t>
            </a:r>
            <a:r>
              <a:rPr sz="3600" i="1" spc="-85" dirty="0">
                <a:latin typeface="Times New Roman"/>
                <a:cs typeface="Times New Roman"/>
              </a:rPr>
              <a:t> </a:t>
            </a:r>
            <a:r>
              <a:rPr sz="3600" i="1" spc="-5" dirty="0">
                <a:latin typeface="Calibri"/>
                <a:cs typeface="Calibri"/>
              </a:rPr>
              <a:t>L</a:t>
            </a:r>
            <a:r>
              <a:rPr sz="3600" i="1" spc="-25" dirty="0">
                <a:latin typeface="Calibri"/>
                <a:cs typeface="Calibri"/>
              </a:rPr>
              <a:t>e</a:t>
            </a:r>
            <a:r>
              <a:rPr sz="3600" i="1" spc="-15" dirty="0">
                <a:latin typeface="Calibri"/>
                <a:cs typeface="Calibri"/>
              </a:rPr>
              <a:t>ar</a:t>
            </a:r>
            <a:r>
              <a:rPr sz="3600" i="1" spc="-5" dirty="0">
                <a:latin typeface="Calibri"/>
                <a:cs typeface="Calibri"/>
              </a:rPr>
              <a:t>n</a:t>
            </a:r>
            <a:r>
              <a:rPr sz="3600" i="1" dirty="0">
                <a:latin typeface="Calibri"/>
                <a:cs typeface="Calibri"/>
              </a:rPr>
              <a:t>i</a:t>
            </a:r>
            <a:r>
              <a:rPr sz="3600" i="1" spc="-15" dirty="0">
                <a:latin typeface="Calibri"/>
                <a:cs typeface="Calibri"/>
              </a:rPr>
              <a:t>n</a:t>
            </a:r>
            <a:r>
              <a:rPr sz="3600" i="1" dirty="0">
                <a:latin typeface="Calibri"/>
                <a:cs typeface="Calibri"/>
              </a:rPr>
              <a:t>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63843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10916" y="1680205"/>
            <a:ext cx="7719059" cy="418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4650">
              <a:lnSpc>
                <a:spcPts val="3020"/>
              </a:lnSpc>
            </a:pP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ik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lea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whe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b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1023619">
              <a:lnSpc>
                <a:spcPts val="3020"/>
              </a:lnSpc>
              <a:spcBef>
                <a:spcPts val="700"/>
              </a:spcBef>
            </a:pP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what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hav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700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whe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ucc</a:t>
            </a:r>
            <a:r>
              <a:rPr sz="2800" spc="-20" dirty="0">
                <a:latin typeface="Calibri"/>
                <a:cs typeface="Calibri"/>
              </a:rPr>
              <a:t>ee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ng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353060">
              <a:lnSpc>
                <a:spcPts val="3020"/>
              </a:lnSpc>
              <a:spcBef>
                <a:spcPts val="700"/>
              </a:spcBef>
            </a:pP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ig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ber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1108075">
              <a:lnSpc>
                <a:spcPts val="3020"/>
              </a:lnSpc>
              <a:spcBef>
                <a:spcPts val="700"/>
              </a:spcBef>
            </a:pP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hav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ad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5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016" y="2494418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016" y="335039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016" y="420765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016" y="506363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5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 marR="1481455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600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7.5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6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Calibri"/>
                <a:cs typeface="Calibri"/>
              </a:rPr>
              <a:t>W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y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ai</a:t>
            </a:r>
            <a:r>
              <a:rPr sz="3600" spc="-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H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l</a:t>
            </a:r>
            <a:r>
              <a:rPr sz="3600" spc="-5" dirty="0">
                <a:latin typeface="Calibri"/>
                <a:cs typeface="Calibri"/>
              </a:rPr>
              <a:t>ps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5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l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spc="-15" dirty="0">
                <a:latin typeface="Calibri"/>
                <a:cs typeface="Calibri"/>
              </a:rPr>
              <a:t>y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L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874" y="1587489"/>
            <a:ext cx="8255000" cy="4826635"/>
          </a:xfrm>
          <a:custGeom>
            <a:avLst/>
            <a:gdLst/>
            <a:ahLst/>
            <a:cxnLst/>
            <a:rect l="l" t="t" r="r" b="b"/>
            <a:pathLst>
              <a:path w="8255000" h="4826635">
                <a:moveTo>
                  <a:pt x="0" y="0"/>
                </a:moveTo>
                <a:lnTo>
                  <a:pt x="8254995" y="0"/>
                </a:lnTo>
                <a:lnTo>
                  <a:pt x="8254995" y="4826014"/>
                </a:lnTo>
                <a:lnTo>
                  <a:pt x="0" y="4826014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260" y="1600200"/>
            <a:ext cx="531623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9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65095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5" dirty="0">
                <a:latin typeface="Calibri"/>
                <a:cs typeface="Calibri"/>
              </a:rPr>
              <a:t>u</a:t>
            </a:r>
            <a:r>
              <a:rPr sz="4400" spc="5" dirty="0">
                <a:latin typeface="Calibri"/>
                <a:cs typeface="Calibri"/>
              </a:rPr>
              <a:t>c</a:t>
            </a:r>
            <a:r>
              <a:rPr sz="4400" spc="-20" dirty="0">
                <a:latin typeface="Calibri"/>
                <a:cs typeface="Calibri"/>
              </a:rPr>
              <a:t>t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2474" y="1689984"/>
            <a:ext cx="8063230" cy="350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Tr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rg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za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’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he</a:t>
            </a:r>
            <a:r>
              <a:rPr sz="3200" dirty="0">
                <a:latin typeface="Calibri"/>
                <a:cs typeface="Calibri"/>
              </a:rPr>
              <a:t>lp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25" dirty="0">
                <a:latin typeface="Calibri"/>
                <a:cs typeface="Calibri"/>
              </a:rPr>
              <a:t>oy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q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j</a:t>
            </a:r>
            <a:r>
              <a:rPr sz="3200" spc="-5" dirty="0">
                <a:latin typeface="Calibri"/>
                <a:cs typeface="Calibri"/>
              </a:rPr>
              <a:t>ob-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wl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e,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sk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bili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es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be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app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j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289560" indent="-342900" algn="just">
              <a:lnSpc>
                <a:spcPct val="9990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Tr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ben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or</a:t>
            </a:r>
            <a:r>
              <a:rPr sz="3200" spc="-5" dirty="0">
                <a:latin typeface="Calibri"/>
                <a:cs typeface="Calibri"/>
              </a:rPr>
              <a:t>ganiz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25" dirty="0">
                <a:latin typeface="Calibri"/>
                <a:cs typeface="Calibri"/>
              </a:rPr>
              <a:t>nk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niza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25" dirty="0">
                <a:latin typeface="Calibri"/>
                <a:cs typeface="Calibri"/>
              </a:rPr>
              <a:t>oy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ct val="100000"/>
              </a:lnSpc>
            </a:pPr>
            <a:r>
              <a:rPr sz="38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8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8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8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8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8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800" spc="-1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8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3800" spc="-1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800" spc="-40" dirty="0">
                <a:latin typeface="Calibri"/>
                <a:cs typeface="Calibri"/>
              </a:rPr>
              <a:t>M</a:t>
            </a:r>
            <a:r>
              <a:rPr sz="3800" spc="-15" dirty="0">
                <a:latin typeface="Calibri"/>
                <a:cs typeface="Calibri"/>
              </a:rPr>
              <a:t>e</a:t>
            </a:r>
            <a:r>
              <a:rPr sz="3800" dirty="0">
                <a:latin typeface="Calibri"/>
                <a:cs typeface="Calibri"/>
              </a:rPr>
              <a:t>asu</a:t>
            </a:r>
            <a:r>
              <a:rPr sz="3800" spc="10" dirty="0">
                <a:latin typeface="Calibri"/>
                <a:cs typeface="Calibri"/>
              </a:rPr>
              <a:t>r</a:t>
            </a:r>
            <a:r>
              <a:rPr sz="3800" spc="-25" dirty="0">
                <a:latin typeface="Calibri"/>
                <a:cs typeface="Calibri"/>
              </a:rPr>
              <a:t>e</a:t>
            </a:r>
            <a:r>
              <a:rPr sz="3800" dirty="0">
                <a:latin typeface="Calibri"/>
                <a:cs typeface="Calibri"/>
              </a:rPr>
              <a:t>s</a:t>
            </a:r>
            <a:r>
              <a:rPr sz="3800" spc="-85" dirty="0">
                <a:latin typeface="Times New Roman"/>
                <a:cs typeface="Times New Roman"/>
              </a:rPr>
              <a:t> </a:t>
            </a:r>
            <a:r>
              <a:rPr sz="3800" spc="-5" dirty="0">
                <a:latin typeface="Calibri"/>
                <a:cs typeface="Calibri"/>
              </a:rPr>
              <a:t>o</a:t>
            </a:r>
            <a:r>
              <a:rPr sz="3800" dirty="0">
                <a:latin typeface="Calibri"/>
                <a:cs typeface="Calibri"/>
              </a:rPr>
              <a:t>f</a:t>
            </a:r>
            <a:r>
              <a:rPr sz="3800" spc="-85" dirty="0">
                <a:latin typeface="Times New Roman"/>
                <a:cs typeface="Times New Roman"/>
              </a:rPr>
              <a:t> </a:t>
            </a:r>
            <a:r>
              <a:rPr sz="3800" spc="-15" dirty="0">
                <a:latin typeface="Calibri"/>
                <a:cs typeface="Calibri"/>
              </a:rPr>
              <a:t>T</a:t>
            </a:r>
            <a:r>
              <a:rPr sz="3800" spc="-5" dirty="0">
                <a:latin typeface="Calibri"/>
                <a:cs typeface="Calibri"/>
              </a:rPr>
              <a:t>r</a:t>
            </a:r>
            <a:r>
              <a:rPr sz="3800" dirty="0">
                <a:latin typeface="Calibri"/>
                <a:cs typeface="Calibri"/>
              </a:rPr>
              <a:t>a</a:t>
            </a:r>
            <a:r>
              <a:rPr sz="3800" spc="5" dirty="0">
                <a:latin typeface="Calibri"/>
                <a:cs typeface="Calibri"/>
              </a:rPr>
              <a:t>i</a:t>
            </a:r>
            <a:r>
              <a:rPr sz="3800" spc="-5" dirty="0">
                <a:latin typeface="Calibri"/>
                <a:cs typeface="Calibri"/>
              </a:rPr>
              <a:t>n</a:t>
            </a:r>
            <a:r>
              <a:rPr sz="3800" spc="5" dirty="0">
                <a:latin typeface="Calibri"/>
                <a:cs typeface="Calibri"/>
              </a:rPr>
              <a:t>i</a:t>
            </a:r>
            <a:r>
              <a:rPr sz="3800" spc="-5" dirty="0">
                <a:latin typeface="Calibri"/>
                <a:cs typeface="Calibri"/>
              </a:rPr>
              <a:t>n</a:t>
            </a:r>
            <a:r>
              <a:rPr sz="3800" dirty="0">
                <a:latin typeface="Calibri"/>
                <a:cs typeface="Calibri"/>
              </a:rPr>
              <a:t>g</a:t>
            </a:r>
            <a:r>
              <a:rPr sz="3800" spc="-9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Calibri"/>
                <a:cs typeface="Calibri"/>
              </a:rPr>
              <a:t>S</a:t>
            </a:r>
            <a:r>
              <a:rPr sz="3800" spc="10" dirty="0">
                <a:latin typeface="Calibri"/>
                <a:cs typeface="Calibri"/>
              </a:rPr>
              <a:t>u</a:t>
            </a:r>
            <a:r>
              <a:rPr sz="3800" spc="-20" dirty="0">
                <a:latin typeface="Calibri"/>
                <a:cs typeface="Calibri"/>
              </a:rPr>
              <a:t>cc</a:t>
            </a:r>
            <a:r>
              <a:rPr sz="3800" spc="-25" dirty="0">
                <a:latin typeface="Calibri"/>
                <a:cs typeface="Calibri"/>
              </a:rPr>
              <a:t>e</a:t>
            </a:r>
            <a:r>
              <a:rPr sz="3800" spc="-5" dirty="0">
                <a:latin typeface="Calibri"/>
                <a:cs typeface="Calibri"/>
              </a:rPr>
              <a:t>ss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4515" y="1581150"/>
            <a:ext cx="8267700" cy="4838700"/>
          </a:xfrm>
          <a:custGeom>
            <a:avLst/>
            <a:gdLst/>
            <a:ahLst/>
            <a:cxnLst/>
            <a:rect l="l" t="t" r="r" b="b"/>
            <a:pathLst>
              <a:path w="8267700" h="4838700">
                <a:moveTo>
                  <a:pt x="0" y="0"/>
                </a:moveTo>
                <a:lnTo>
                  <a:pt x="8267693" y="0"/>
                </a:lnTo>
                <a:lnTo>
                  <a:pt x="8267693" y="4838699"/>
                </a:lnTo>
                <a:lnTo>
                  <a:pt x="0" y="483869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9" y="1600200"/>
            <a:ext cx="461519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3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7325">
              <a:lnSpc>
                <a:spcPct val="100000"/>
              </a:lnSpc>
            </a:pPr>
            <a:r>
              <a:rPr sz="3700" spc="-90" dirty="0">
                <a:latin typeface="Calibri"/>
                <a:cs typeface="Calibri"/>
              </a:rPr>
              <a:t>E</a:t>
            </a:r>
            <a:r>
              <a:rPr sz="3700" spc="-25" dirty="0">
                <a:latin typeface="Calibri"/>
                <a:cs typeface="Calibri"/>
              </a:rPr>
              <a:t>v</a:t>
            </a:r>
            <a:r>
              <a:rPr sz="3700" spc="-5" dirty="0">
                <a:latin typeface="Calibri"/>
                <a:cs typeface="Calibri"/>
              </a:rPr>
              <a:t>al</a:t>
            </a:r>
            <a:r>
              <a:rPr sz="3700" dirty="0">
                <a:latin typeface="Calibri"/>
                <a:cs typeface="Calibri"/>
              </a:rPr>
              <a:t>u</a:t>
            </a:r>
            <a:r>
              <a:rPr sz="3700" spc="-5" dirty="0">
                <a:latin typeface="Calibri"/>
                <a:cs typeface="Calibri"/>
              </a:rPr>
              <a:t>a</a:t>
            </a:r>
            <a:r>
              <a:rPr sz="3700" spc="-20" dirty="0">
                <a:latin typeface="Calibri"/>
                <a:cs typeface="Calibri"/>
              </a:rPr>
              <a:t>t</a:t>
            </a:r>
            <a:r>
              <a:rPr sz="3700" spc="-5" dirty="0">
                <a:latin typeface="Calibri"/>
                <a:cs typeface="Calibri"/>
              </a:rPr>
              <a:t>io</a:t>
            </a:r>
            <a:r>
              <a:rPr sz="3700" dirty="0">
                <a:latin typeface="Calibri"/>
                <a:cs typeface="Calibri"/>
              </a:rPr>
              <a:t>n</a:t>
            </a:r>
            <a:r>
              <a:rPr sz="3700" spc="-95" dirty="0">
                <a:latin typeface="Times New Roman"/>
                <a:cs typeface="Times New Roman"/>
              </a:rPr>
              <a:t> </a:t>
            </a:r>
            <a:r>
              <a:rPr sz="3700" spc="-40" dirty="0">
                <a:latin typeface="Calibri"/>
                <a:cs typeface="Calibri"/>
              </a:rPr>
              <a:t>M</a:t>
            </a:r>
            <a:r>
              <a:rPr sz="3700" spc="-30" dirty="0">
                <a:latin typeface="Calibri"/>
                <a:cs typeface="Calibri"/>
              </a:rPr>
              <a:t>e</a:t>
            </a:r>
            <a:r>
              <a:rPr sz="3700" spc="-20" dirty="0">
                <a:latin typeface="Calibri"/>
                <a:cs typeface="Calibri"/>
              </a:rPr>
              <a:t>t</a:t>
            </a:r>
            <a:r>
              <a:rPr sz="3700" spc="-10" dirty="0">
                <a:latin typeface="Calibri"/>
                <a:cs typeface="Calibri"/>
              </a:rPr>
              <a:t>h</a:t>
            </a:r>
            <a:r>
              <a:rPr sz="3700" spc="-5" dirty="0">
                <a:latin typeface="Calibri"/>
                <a:cs typeface="Calibri"/>
              </a:rPr>
              <a:t>o</a:t>
            </a:r>
            <a:r>
              <a:rPr sz="3700" spc="-10" dirty="0">
                <a:latin typeface="Calibri"/>
                <a:cs typeface="Calibri"/>
              </a:rPr>
              <a:t>ds:</a:t>
            </a:r>
            <a:r>
              <a:rPr sz="3700" spc="-6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Calibri"/>
                <a:cs typeface="Calibri"/>
              </a:rPr>
              <a:t>T</a:t>
            </a:r>
            <a:r>
              <a:rPr sz="3700" i="1" spc="-20" dirty="0">
                <a:latin typeface="Calibri"/>
                <a:cs typeface="Calibri"/>
              </a:rPr>
              <a:t>r</a:t>
            </a:r>
            <a:r>
              <a:rPr sz="3700" i="1" spc="-15" dirty="0">
                <a:latin typeface="Calibri"/>
                <a:cs typeface="Calibri"/>
              </a:rPr>
              <a:t>a</a:t>
            </a:r>
            <a:r>
              <a:rPr sz="3700" i="1" spc="-5" dirty="0">
                <a:latin typeface="Calibri"/>
                <a:cs typeface="Calibri"/>
              </a:rPr>
              <a:t>nsf</a:t>
            </a:r>
            <a:r>
              <a:rPr sz="3700" i="1" spc="-10" dirty="0">
                <a:latin typeface="Calibri"/>
                <a:cs typeface="Calibri"/>
              </a:rPr>
              <a:t>e</a:t>
            </a:r>
            <a:r>
              <a:rPr sz="3700" i="1" spc="-15" dirty="0">
                <a:latin typeface="Calibri"/>
                <a:cs typeface="Calibri"/>
              </a:rPr>
              <a:t>r</a:t>
            </a:r>
            <a:r>
              <a:rPr sz="3700" i="1" spc="-95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Calibri"/>
                <a:cs typeface="Calibri"/>
              </a:rPr>
              <a:t>o</a:t>
            </a:r>
            <a:r>
              <a:rPr sz="3700" i="1" dirty="0">
                <a:latin typeface="Calibri"/>
                <a:cs typeface="Calibri"/>
              </a:rPr>
              <a:t>f</a:t>
            </a:r>
            <a:r>
              <a:rPr sz="3700" i="1" spc="-9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Calibri"/>
                <a:cs typeface="Calibri"/>
              </a:rPr>
              <a:t>T</a:t>
            </a:r>
            <a:r>
              <a:rPr sz="3700" i="1" spc="-20" dirty="0">
                <a:latin typeface="Calibri"/>
                <a:cs typeface="Calibri"/>
              </a:rPr>
              <a:t>r</a:t>
            </a:r>
            <a:r>
              <a:rPr sz="3700" i="1" spc="-5" dirty="0">
                <a:latin typeface="Calibri"/>
                <a:cs typeface="Calibri"/>
              </a:rPr>
              <a:t>ai</a:t>
            </a:r>
            <a:r>
              <a:rPr sz="3700" i="1" spc="-15" dirty="0">
                <a:latin typeface="Calibri"/>
                <a:cs typeface="Calibri"/>
              </a:rPr>
              <a:t>n</a:t>
            </a:r>
            <a:r>
              <a:rPr sz="3700" i="1" spc="5" dirty="0">
                <a:latin typeface="Calibri"/>
                <a:cs typeface="Calibri"/>
              </a:rPr>
              <a:t>i</a:t>
            </a:r>
            <a:r>
              <a:rPr sz="3700" i="1" spc="-15" dirty="0">
                <a:latin typeface="Calibri"/>
                <a:cs typeface="Calibri"/>
              </a:rPr>
              <a:t>n</a:t>
            </a:r>
            <a:r>
              <a:rPr sz="3700" i="1" dirty="0">
                <a:latin typeface="Calibri"/>
                <a:cs typeface="Calibri"/>
              </a:rPr>
              <a:t>g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14" y="1665853"/>
            <a:ext cx="7730490" cy="431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7500" indent="-342900">
              <a:lnSpc>
                <a:spcPct val="949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ra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ns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fe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2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ra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inin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-</a:t>
            </a:r>
            <a:r>
              <a:rPr sz="3200" dirty="0">
                <a:latin typeface="Calibri"/>
                <a:cs typeface="Calibri"/>
              </a:rPr>
              <a:t>j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sk</a:t>
            </a:r>
            <a:r>
              <a:rPr sz="3200" spc="-5" dirty="0">
                <a:latin typeface="Calibri"/>
                <a:cs typeface="Calibri"/>
              </a:rPr>
              <a:t>il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havi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640"/>
              </a:lnSpc>
              <a:spcBef>
                <a:spcPts val="894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b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bo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spe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ifi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s:</a:t>
            </a:r>
            <a:endParaRPr sz="32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440"/>
              </a:spcBef>
              <a:buClr>
                <a:srgbClr val="0F214E"/>
              </a:buClr>
              <a:buFont typeface="Calibri"/>
              <a:buAutoNum type="arabicPeriod"/>
              <a:tabLst>
                <a:tab pos="984250" algn="l"/>
              </a:tabLst>
            </a:pP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530"/>
              </a:spcBef>
              <a:buClr>
                <a:srgbClr val="0F214E"/>
              </a:buClr>
              <a:buFont typeface="Calibri"/>
              <a:buAutoNum type="arabicPeriod"/>
              <a:tabLst>
                <a:tab pos="984250" algn="l"/>
              </a:tabLst>
            </a:pP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984250" marR="415290" lvl="1" indent="-514350">
              <a:lnSpc>
                <a:spcPts val="3190"/>
              </a:lnSpc>
              <a:spcBef>
                <a:spcPts val="765"/>
              </a:spcBef>
              <a:buClr>
                <a:srgbClr val="0F214E"/>
              </a:buClr>
              <a:buFont typeface="Calibri"/>
              <a:buAutoNum type="arabicPeriod"/>
              <a:tabLst>
                <a:tab pos="984250" algn="l"/>
              </a:tabLst>
            </a:pP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what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icu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leng</a:t>
            </a:r>
            <a:r>
              <a:rPr sz="2800" spc="-15" dirty="0">
                <a:latin typeface="Calibri"/>
                <a:cs typeface="Calibri"/>
              </a:rPr>
              <a:t>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arn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2890">
              <a:lnSpc>
                <a:spcPct val="100000"/>
              </a:lnSpc>
            </a:pPr>
            <a:r>
              <a:rPr sz="3700" spc="-90" dirty="0">
                <a:latin typeface="Calibri"/>
                <a:cs typeface="Calibri"/>
              </a:rPr>
              <a:t>E</a:t>
            </a:r>
            <a:r>
              <a:rPr sz="3700" spc="-25" dirty="0">
                <a:latin typeface="Calibri"/>
                <a:cs typeface="Calibri"/>
              </a:rPr>
              <a:t>v</a:t>
            </a:r>
            <a:r>
              <a:rPr sz="3700" spc="-5" dirty="0">
                <a:latin typeface="Calibri"/>
                <a:cs typeface="Calibri"/>
              </a:rPr>
              <a:t>al</a:t>
            </a:r>
            <a:r>
              <a:rPr sz="3700" dirty="0">
                <a:latin typeface="Calibri"/>
                <a:cs typeface="Calibri"/>
              </a:rPr>
              <a:t>u</a:t>
            </a:r>
            <a:r>
              <a:rPr sz="3700" spc="-5" dirty="0">
                <a:latin typeface="Calibri"/>
                <a:cs typeface="Calibri"/>
              </a:rPr>
              <a:t>a</a:t>
            </a:r>
            <a:r>
              <a:rPr sz="3700" spc="-20" dirty="0">
                <a:latin typeface="Calibri"/>
                <a:cs typeface="Calibri"/>
              </a:rPr>
              <a:t>t</a:t>
            </a:r>
            <a:r>
              <a:rPr sz="3700" spc="-5" dirty="0">
                <a:latin typeface="Calibri"/>
                <a:cs typeface="Calibri"/>
              </a:rPr>
              <a:t>io</a:t>
            </a:r>
            <a:r>
              <a:rPr sz="3700" dirty="0">
                <a:latin typeface="Calibri"/>
                <a:cs typeface="Calibri"/>
              </a:rPr>
              <a:t>n</a:t>
            </a:r>
            <a:r>
              <a:rPr sz="3700" spc="-95" dirty="0">
                <a:latin typeface="Times New Roman"/>
                <a:cs typeface="Times New Roman"/>
              </a:rPr>
              <a:t> </a:t>
            </a:r>
            <a:r>
              <a:rPr sz="3700" spc="-50" dirty="0">
                <a:latin typeface="Calibri"/>
                <a:cs typeface="Calibri"/>
              </a:rPr>
              <a:t>M</a:t>
            </a:r>
            <a:r>
              <a:rPr sz="3700" spc="-25" dirty="0">
                <a:latin typeface="Calibri"/>
                <a:cs typeface="Calibri"/>
              </a:rPr>
              <a:t>et</a:t>
            </a:r>
            <a:r>
              <a:rPr sz="3700" spc="-10" dirty="0">
                <a:latin typeface="Calibri"/>
                <a:cs typeface="Calibri"/>
              </a:rPr>
              <a:t>h</a:t>
            </a:r>
            <a:r>
              <a:rPr sz="3700" spc="-15" dirty="0">
                <a:latin typeface="Calibri"/>
                <a:cs typeface="Calibri"/>
              </a:rPr>
              <a:t>o</a:t>
            </a:r>
            <a:r>
              <a:rPr sz="3700" dirty="0">
                <a:latin typeface="Calibri"/>
                <a:cs typeface="Calibri"/>
              </a:rPr>
              <a:t>d</a:t>
            </a:r>
            <a:r>
              <a:rPr sz="3700" spc="-10" dirty="0">
                <a:latin typeface="Calibri"/>
                <a:cs typeface="Calibri"/>
              </a:rPr>
              <a:t>s:</a:t>
            </a:r>
            <a:r>
              <a:rPr sz="3700" spc="-60" dirty="0">
                <a:latin typeface="Times New Roman"/>
                <a:cs typeface="Times New Roman"/>
              </a:rPr>
              <a:t> </a:t>
            </a:r>
            <a:r>
              <a:rPr sz="3700" i="1" spc="-5" dirty="0">
                <a:latin typeface="Calibri"/>
                <a:cs typeface="Calibri"/>
              </a:rPr>
              <a:t>T</a:t>
            </a:r>
            <a:r>
              <a:rPr sz="3700" i="1" spc="-10" dirty="0">
                <a:latin typeface="Calibri"/>
                <a:cs typeface="Calibri"/>
              </a:rPr>
              <a:t>r</a:t>
            </a:r>
            <a:r>
              <a:rPr sz="3700" i="1" spc="-15" dirty="0">
                <a:latin typeface="Calibri"/>
                <a:cs typeface="Calibri"/>
              </a:rPr>
              <a:t>a</a:t>
            </a:r>
            <a:r>
              <a:rPr sz="3700" i="1" spc="-5" dirty="0">
                <a:latin typeface="Calibri"/>
                <a:cs typeface="Calibri"/>
              </a:rPr>
              <a:t>inin</a:t>
            </a:r>
            <a:r>
              <a:rPr sz="3700" i="1" dirty="0">
                <a:latin typeface="Calibri"/>
                <a:cs typeface="Calibri"/>
              </a:rPr>
              <a:t>g</a:t>
            </a:r>
            <a:r>
              <a:rPr sz="3700" i="1" spc="-100" dirty="0">
                <a:latin typeface="Times New Roman"/>
                <a:cs typeface="Times New Roman"/>
              </a:rPr>
              <a:t> </a:t>
            </a:r>
            <a:r>
              <a:rPr sz="3700" i="1" spc="5" dirty="0">
                <a:latin typeface="Calibri"/>
                <a:cs typeface="Calibri"/>
              </a:rPr>
              <a:t>O</a:t>
            </a:r>
            <a:r>
              <a:rPr sz="3700" i="1" spc="-15" dirty="0">
                <a:latin typeface="Calibri"/>
                <a:cs typeface="Calibri"/>
              </a:rPr>
              <a:t>u</a:t>
            </a:r>
            <a:r>
              <a:rPr sz="3700" i="1" spc="-20" dirty="0">
                <a:latin typeface="Calibri"/>
                <a:cs typeface="Calibri"/>
              </a:rPr>
              <a:t>t</a:t>
            </a:r>
            <a:r>
              <a:rPr sz="3700" i="1" dirty="0">
                <a:latin typeface="Calibri"/>
                <a:cs typeface="Calibri"/>
              </a:rPr>
              <a:t>c</a:t>
            </a:r>
            <a:r>
              <a:rPr sz="3700" i="1" spc="-10" dirty="0">
                <a:latin typeface="Calibri"/>
                <a:cs typeface="Calibri"/>
              </a:rPr>
              <a:t>o</a:t>
            </a:r>
            <a:r>
              <a:rPr sz="3700" i="1" spc="-30" dirty="0">
                <a:latin typeface="Calibri"/>
                <a:cs typeface="Calibri"/>
              </a:rPr>
              <a:t>me</a:t>
            </a:r>
            <a:r>
              <a:rPr sz="3700" i="1" dirty="0">
                <a:latin typeface="Calibri"/>
                <a:cs typeface="Calibri"/>
              </a:rPr>
              <a:t>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9446" y="163843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21084" y="1680205"/>
            <a:ext cx="7719059" cy="418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20"/>
              </a:lnSpc>
            </a:pP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mat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chn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edu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af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700"/>
              </a:spcBef>
            </a:pP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b.</a:t>
            </a:r>
            <a:endParaRPr sz="2800">
              <a:latin typeface="Calibri"/>
              <a:cs typeface="Calibri"/>
            </a:endParaRPr>
          </a:p>
          <a:p>
            <a:pPr marL="12700" marR="200660">
              <a:lnSpc>
                <a:spcPts val="3020"/>
              </a:lnSpc>
              <a:spcBef>
                <a:spcPts val="700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perv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697230">
              <a:lnSpc>
                <a:spcPts val="3020"/>
              </a:lnSpc>
              <a:spcBef>
                <a:spcPts val="700"/>
              </a:spcBef>
            </a:pP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atti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ng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861060">
              <a:lnSpc>
                <a:spcPts val="3020"/>
              </a:lnSpc>
              <a:spcBef>
                <a:spcPts val="700"/>
              </a:spcBef>
            </a:pP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divi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al,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rm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446" y="2494418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446" y="335039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446" y="420765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446" y="506363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1314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Y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u</a:t>
            </a:r>
            <a:r>
              <a:rPr sz="440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85" dirty="0">
                <a:latin typeface="Calibri"/>
                <a:cs typeface="Calibri"/>
              </a:rPr>
              <a:t>K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40" dirty="0">
                <a:latin typeface="Calibri"/>
                <a:cs typeface="Calibri"/>
              </a:rPr>
              <a:t>w</a:t>
            </a:r>
            <a:r>
              <a:rPr sz="4400" spc="-5" dirty="0">
                <a:latin typeface="Calibri"/>
                <a:cs typeface="Calibri"/>
              </a:rPr>
              <a:t>l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d</a:t>
            </a:r>
            <a:r>
              <a:rPr sz="4400" spc="5" dirty="0">
                <a:latin typeface="Calibri"/>
                <a:cs typeface="Calibri"/>
              </a:rPr>
              <a:t>g</a:t>
            </a:r>
            <a:r>
              <a:rPr sz="4400" spc="-2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689984"/>
            <a:ext cx="7894955" cy="351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  <a:tab pos="5084445" algn="l"/>
                <a:tab pos="63754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asu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25" dirty="0">
                <a:latin typeface="Calibri"/>
                <a:cs typeface="Calibri"/>
              </a:rPr>
              <a:t>oy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ct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ost-t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st;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ey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st-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ene</a:t>
            </a: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anal</a:t>
            </a:r>
            <a:r>
              <a:rPr sz="2800" spc="-10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s;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st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rv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ew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ana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st-</a:t>
            </a:r>
            <a:r>
              <a:rPr sz="2800" spc="-15" dirty="0">
                <a:latin typeface="Calibri"/>
                <a:cs typeface="Calibri"/>
              </a:rPr>
              <a:t>ben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fi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4661" y="2599225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560" y="0"/>
                </a:lnTo>
              </a:path>
            </a:pathLst>
          </a:custGeom>
          <a:ln w="26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5771" y="3086905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>
                <a:moveTo>
                  <a:pt x="0" y="0"/>
                </a:moveTo>
                <a:lnTo>
                  <a:pt x="1416737" y="0"/>
                </a:lnTo>
              </a:path>
            </a:pathLst>
          </a:custGeom>
          <a:ln w="26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42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06525">
              <a:lnSpc>
                <a:spcPct val="100000"/>
              </a:lnSpc>
            </a:pPr>
            <a:r>
              <a:rPr sz="4400" spc="-40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p</a:t>
            </a:r>
            <a:r>
              <a:rPr sz="4400" spc="-5" dirty="0">
                <a:latin typeface="Calibri"/>
                <a:cs typeface="Calibri"/>
              </a:rPr>
              <a:t>plic</a:t>
            </a:r>
            <a:r>
              <a:rPr sz="4400" spc="-20" dirty="0">
                <a:latin typeface="Calibri"/>
                <a:cs typeface="Calibri"/>
              </a:rPr>
              <a:t>at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ns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f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aining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572271"/>
            <a:ext cx="8341370" cy="4894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115">
              <a:lnSpc>
                <a:spcPct val="100000"/>
              </a:lnSpc>
            </a:pPr>
            <a:r>
              <a:rPr sz="4000" spc="-10" dirty="0">
                <a:latin typeface="Calibri"/>
                <a:cs typeface="Calibri"/>
              </a:rPr>
              <a:t>O</a:t>
            </a:r>
            <a:r>
              <a:rPr sz="4000" spc="-25" dirty="0">
                <a:latin typeface="Calibri"/>
                <a:cs typeface="Calibri"/>
              </a:rPr>
              <a:t>r</a:t>
            </a:r>
            <a:r>
              <a:rPr sz="4000" spc="-5" dirty="0">
                <a:latin typeface="Calibri"/>
                <a:cs typeface="Calibri"/>
              </a:rPr>
              <a:t>ient</a:t>
            </a:r>
            <a:r>
              <a:rPr sz="4000" spc="-20" dirty="0">
                <a:latin typeface="Calibri"/>
                <a:cs typeface="Calibri"/>
              </a:rPr>
              <a:t>at</a:t>
            </a:r>
            <a:r>
              <a:rPr sz="4000" spc="-5" dirty="0">
                <a:latin typeface="Calibri"/>
                <a:cs typeface="Calibri"/>
              </a:rPr>
              <a:t>io</a:t>
            </a:r>
            <a:r>
              <a:rPr sz="4000" dirty="0">
                <a:latin typeface="Calibri"/>
                <a:cs typeface="Calibri"/>
              </a:rPr>
              <a:t>n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f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Calibri"/>
                <a:cs typeface="Calibri"/>
              </a:rPr>
              <a:t>New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45" dirty="0">
                <a:latin typeface="Calibri"/>
                <a:cs typeface="Calibri"/>
              </a:rPr>
              <a:t>m</a:t>
            </a:r>
            <a:r>
              <a:rPr sz="4000" spc="-5" dirty="0">
                <a:latin typeface="Calibri"/>
                <a:cs typeface="Calibri"/>
              </a:rPr>
              <a:t>p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30" dirty="0">
                <a:latin typeface="Calibri"/>
                <a:cs typeface="Calibri"/>
              </a:rPr>
              <a:t>o</a:t>
            </a:r>
            <a:r>
              <a:rPr sz="4000" spc="-15" dirty="0">
                <a:latin typeface="Calibri"/>
                <a:cs typeface="Calibri"/>
              </a:rPr>
              <a:t>y</a:t>
            </a:r>
            <a:r>
              <a:rPr sz="4000" spc="-25" dirty="0">
                <a:latin typeface="Calibri"/>
                <a:cs typeface="Calibri"/>
              </a:rPr>
              <a:t>ee</a:t>
            </a:r>
            <a:r>
              <a:rPr sz="4000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56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4038593" y="0"/>
                </a:moveTo>
                <a:lnTo>
                  <a:pt x="0" y="0"/>
                </a:lnTo>
                <a:lnTo>
                  <a:pt x="0" y="4820923"/>
                </a:lnTo>
                <a:lnTo>
                  <a:pt x="4038593" y="4820923"/>
                </a:lnTo>
                <a:lnTo>
                  <a:pt x="4038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56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2019299" y="4820923"/>
                </a:moveTo>
                <a:lnTo>
                  <a:pt x="0" y="4820923"/>
                </a:lnTo>
                <a:lnTo>
                  <a:pt x="0" y="0"/>
                </a:lnTo>
                <a:lnTo>
                  <a:pt x="4038593" y="0"/>
                </a:lnTo>
                <a:lnTo>
                  <a:pt x="4038593" y="4820923"/>
                </a:lnTo>
                <a:lnTo>
                  <a:pt x="2019299" y="4820923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4559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4038599" y="0"/>
                </a:moveTo>
                <a:lnTo>
                  <a:pt x="0" y="0"/>
                </a:lnTo>
                <a:lnTo>
                  <a:pt x="0" y="4812029"/>
                </a:lnTo>
                <a:lnTo>
                  <a:pt x="4038599" y="4812029"/>
                </a:lnTo>
                <a:lnTo>
                  <a:pt x="4038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4559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2019299" y="4812029"/>
                </a:moveTo>
                <a:lnTo>
                  <a:pt x="0" y="4812029"/>
                </a:lnTo>
                <a:lnTo>
                  <a:pt x="0" y="0"/>
                </a:lnTo>
                <a:lnTo>
                  <a:pt x="4038599" y="0"/>
                </a:lnTo>
                <a:lnTo>
                  <a:pt x="4038599" y="4812029"/>
                </a:lnTo>
                <a:lnTo>
                  <a:pt x="2019299" y="481202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1044" y="1681617"/>
            <a:ext cx="4341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03065" algn="l"/>
              </a:tabLst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r>
              <a:rPr sz="2800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b="1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b="1" spc="-20" dirty="0">
                <a:solidFill>
                  <a:srgbClr val="0000FF"/>
                </a:solidFill>
                <a:latin typeface="Calibri"/>
                <a:cs typeface="Calibri"/>
              </a:rPr>
              <a:t>ntation</a:t>
            </a:r>
            <a:r>
              <a:rPr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r</a:t>
            </a:r>
            <a:r>
              <a:rPr dirty="0"/>
              <a:t>ai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15" dirty="0"/>
              <a:t>i</a:t>
            </a:r>
            <a:r>
              <a:rPr spc="-20" dirty="0"/>
              <a:t>gne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dirty="0"/>
              <a:t>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r</a:t>
            </a:r>
            <a:r>
              <a:rPr spc="-15" dirty="0"/>
              <a:t>epa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35" dirty="0"/>
              <a:t>m</a:t>
            </a:r>
            <a:r>
              <a:rPr spc="-5" dirty="0"/>
              <a:t>p</a:t>
            </a:r>
            <a:r>
              <a:rPr spc="-15" dirty="0"/>
              <a:t>l</a:t>
            </a:r>
            <a:r>
              <a:rPr dirty="0"/>
              <a:t>o</a:t>
            </a:r>
            <a:r>
              <a:rPr spc="-25" dirty="0"/>
              <a:t>y</a:t>
            </a:r>
            <a:r>
              <a:rPr spc="-20" dirty="0"/>
              <a:t>ee</a:t>
            </a:r>
            <a:r>
              <a:rPr dirty="0"/>
              <a:t>s</a:t>
            </a:r>
          </a:p>
          <a:p>
            <a:pPr marL="412750" marR="17145" indent="-285750">
              <a:lnSpc>
                <a:spcPct val="100000"/>
              </a:lnSpc>
              <a:spcBef>
                <a:spcPts val="590"/>
              </a:spcBef>
              <a:buClr>
                <a:srgbClr val="193273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15" dirty="0"/>
              <a:t>t</a:t>
            </a:r>
            <a:r>
              <a:rPr sz="2400" dirty="0"/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/>
              <a:t>p</a:t>
            </a:r>
            <a:r>
              <a:rPr sz="2400" spc="-15" dirty="0"/>
              <a:t>er</a:t>
            </a:r>
            <a:r>
              <a:rPr sz="2400" spc="-5" dirty="0"/>
              <a:t>f</a:t>
            </a:r>
            <a:r>
              <a:rPr sz="2400" dirty="0"/>
              <a:t>o</a:t>
            </a:r>
            <a:r>
              <a:rPr sz="2400" spc="-15" dirty="0"/>
              <a:t>rm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/>
              <a:t>th</a:t>
            </a:r>
            <a:r>
              <a:rPr sz="2400" spc="-15" dirty="0"/>
              <a:t>e</a:t>
            </a:r>
            <a:r>
              <a:rPr sz="2400" spc="-5" dirty="0"/>
              <a:t>i</a:t>
            </a:r>
            <a:r>
              <a:rPr sz="2400" dirty="0"/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/>
              <a:t>j</a:t>
            </a:r>
            <a:r>
              <a:rPr sz="2400" spc="-10" dirty="0"/>
              <a:t>o</a:t>
            </a:r>
            <a:r>
              <a:rPr sz="2400" spc="-5" dirty="0"/>
              <a:t>bs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/>
              <a:t>e</a:t>
            </a:r>
            <a:r>
              <a:rPr sz="2400" spc="-5" dirty="0"/>
              <a:t>ff</a:t>
            </a:r>
            <a:r>
              <a:rPr sz="2400" spc="-10" dirty="0"/>
              <a:t>ect</a:t>
            </a:r>
            <a:r>
              <a:rPr sz="2400" spc="-5" dirty="0"/>
              <a:t>iv</a:t>
            </a:r>
            <a:r>
              <a:rPr sz="2400" spc="-15" dirty="0"/>
              <a:t>e</a:t>
            </a:r>
            <a:r>
              <a:rPr sz="2400" spc="-5" dirty="0"/>
              <a:t>l</a:t>
            </a:r>
            <a:r>
              <a:rPr sz="2400" dirty="0"/>
              <a:t>y</a:t>
            </a:r>
            <a:r>
              <a:rPr sz="2400" spc="-10" dirty="0"/>
              <a:t>,</a:t>
            </a:r>
            <a:endParaRPr sz="2400">
              <a:latin typeface="Times New Roman"/>
              <a:cs typeface="Times New Roman"/>
            </a:endParaRPr>
          </a:p>
          <a:p>
            <a:pPr marL="412750" marR="454025" indent="-285750">
              <a:lnSpc>
                <a:spcPct val="100000"/>
              </a:lnSpc>
              <a:spcBef>
                <a:spcPts val="600"/>
              </a:spcBef>
              <a:buClr>
                <a:srgbClr val="193273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5" dirty="0"/>
              <a:t>l</a:t>
            </a:r>
            <a:r>
              <a:rPr sz="2400" dirty="0"/>
              <a:t>e</a:t>
            </a:r>
            <a:r>
              <a:rPr sz="2400" spc="-10" dirty="0"/>
              <a:t>ar</a:t>
            </a:r>
            <a:r>
              <a:rPr sz="2400" dirty="0"/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5" dirty="0"/>
              <a:t>b</a:t>
            </a:r>
            <a:r>
              <a:rPr sz="2400" spc="-20" dirty="0"/>
              <a:t>o</a:t>
            </a:r>
            <a:r>
              <a:rPr sz="2400" spc="5" dirty="0"/>
              <a:t>u</a:t>
            </a:r>
            <a:r>
              <a:rPr sz="2400" spc="-10" dirty="0"/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/>
              <a:t>th</a:t>
            </a:r>
            <a:r>
              <a:rPr sz="2400" spc="-15" dirty="0"/>
              <a:t>e</a:t>
            </a:r>
            <a:r>
              <a:rPr sz="2400" spc="-5" dirty="0"/>
              <a:t>ir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/>
              <a:t>or</a:t>
            </a:r>
            <a:r>
              <a:rPr sz="2400" spc="-20" dirty="0"/>
              <a:t>g</a:t>
            </a:r>
            <a:r>
              <a:rPr sz="2400" dirty="0"/>
              <a:t>anizat</a:t>
            </a:r>
            <a:r>
              <a:rPr sz="2400" spc="-5" dirty="0"/>
              <a:t>i</a:t>
            </a:r>
            <a:r>
              <a:rPr sz="2400" spc="-10" dirty="0"/>
              <a:t>o</a:t>
            </a:r>
            <a:r>
              <a:rPr sz="2400" spc="-20" dirty="0"/>
              <a:t>n</a:t>
            </a:r>
            <a:r>
              <a:rPr sz="2400" spc="-10" dirty="0"/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/>
              <a:t>and</a:t>
            </a:r>
            <a:endParaRPr sz="2400">
              <a:latin typeface="Times New Roman"/>
              <a:cs typeface="Times New Roman"/>
            </a:endParaRPr>
          </a:p>
          <a:p>
            <a:pPr marL="412750" marR="819785" indent="-285750">
              <a:lnSpc>
                <a:spcPct val="100000"/>
              </a:lnSpc>
              <a:spcBef>
                <a:spcPts val="600"/>
              </a:spcBef>
              <a:buClr>
                <a:srgbClr val="193273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15" dirty="0"/>
              <a:t>e</a:t>
            </a:r>
            <a:r>
              <a:rPr sz="2400" spc="-5" dirty="0"/>
              <a:t>st</a:t>
            </a:r>
            <a:r>
              <a:rPr sz="2400" dirty="0"/>
              <a:t>abli</a:t>
            </a:r>
            <a:r>
              <a:rPr sz="2400" spc="-10" dirty="0"/>
              <a:t>s</a:t>
            </a:r>
            <a:r>
              <a:rPr sz="2400" dirty="0"/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/>
              <a:t>w</a:t>
            </a:r>
            <a:r>
              <a:rPr sz="2400" spc="-10" dirty="0"/>
              <a:t>ork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/>
              <a:t>re</a:t>
            </a:r>
            <a:r>
              <a:rPr sz="2400" spc="-5" dirty="0"/>
              <a:t>la</a:t>
            </a:r>
            <a:r>
              <a:rPr sz="2400" spc="5" dirty="0"/>
              <a:t>t</a:t>
            </a:r>
            <a:r>
              <a:rPr sz="2400" spc="-5" dirty="0"/>
              <a:t>i</a:t>
            </a:r>
            <a:r>
              <a:rPr sz="2400" spc="-10" dirty="0"/>
              <a:t>o</a:t>
            </a:r>
            <a:r>
              <a:rPr sz="2400" spc="-5" dirty="0"/>
              <a:t>n</a:t>
            </a:r>
            <a:r>
              <a:rPr sz="2400" spc="-10" dirty="0"/>
              <a:t>s</a:t>
            </a:r>
            <a:r>
              <a:rPr sz="2400" spc="5" dirty="0"/>
              <a:t>h</a:t>
            </a:r>
            <a:r>
              <a:rPr sz="2400" spc="-5" dirty="0"/>
              <a:t>ip</a:t>
            </a:r>
            <a:r>
              <a:rPr sz="2400" spc="-10" dirty="0"/>
              <a:t>s</a:t>
            </a:r>
            <a:r>
              <a:rPr sz="2400" dirty="0"/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4944" y="1723385"/>
            <a:ext cx="3492500" cy="294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bje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ientati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ncl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iza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n’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03210"/>
            <a:ext cx="3008630" cy="245618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325" marR="902335">
              <a:lnSpc>
                <a:spcPct val="100000"/>
              </a:lnSpc>
            </a:pPr>
            <a:r>
              <a:rPr sz="31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100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1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1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100" spc="-5" dirty="0">
                <a:solidFill>
                  <a:srgbClr val="FF0000"/>
                </a:solidFill>
                <a:latin typeface="Calibri"/>
                <a:cs typeface="Calibri"/>
              </a:rPr>
              <a:t>.6</a:t>
            </a:r>
            <a:r>
              <a:rPr sz="31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1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latin typeface="Calibri"/>
                <a:cs typeface="Calibri"/>
              </a:rPr>
              <a:t>C</a:t>
            </a:r>
            <a:r>
              <a:rPr sz="3100" spc="-5" dirty="0">
                <a:latin typeface="Calibri"/>
                <a:cs typeface="Calibri"/>
              </a:rPr>
              <a:t>o</a:t>
            </a:r>
            <a:r>
              <a:rPr sz="3100" spc="5" dirty="0">
                <a:latin typeface="Calibri"/>
                <a:cs typeface="Calibri"/>
              </a:rPr>
              <a:t>n</a:t>
            </a:r>
            <a:r>
              <a:rPr sz="3100" spc="-25" dirty="0">
                <a:latin typeface="Calibri"/>
                <a:cs typeface="Calibri"/>
              </a:rPr>
              <a:t>t</a:t>
            </a:r>
            <a:r>
              <a:rPr sz="3100" spc="-35" dirty="0">
                <a:latin typeface="Calibri"/>
                <a:cs typeface="Calibri"/>
              </a:rPr>
              <a:t>e</a:t>
            </a:r>
            <a:r>
              <a:rPr sz="3100" spc="-5" dirty="0">
                <a:latin typeface="Calibri"/>
                <a:cs typeface="Calibri"/>
              </a:rPr>
              <a:t>n</a:t>
            </a:r>
            <a:r>
              <a:rPr sz="3100" dirty="0">
                <a:latin typeface="Calibri"/>
                <a:cs typeface="Calibri"/>
              </a:rPr>
              <a:t>t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Calibri"/>
                <a:cs typeface="Calibri"/>
              </a:rPr>
              <a:t>of</a:t>
            </a:r>
            <a:r>
              <a:rPr sz="3100" spc="-8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Calibri"/>
                <a:cs typeface="Calibri"/>
              </a:rPr>
              <a:t>T</a:t>
            </a:r>
            <a:r>
              <a:rPr sz="3100" spc="-20" dirty="0">
                <a:latin typeface="Calibri"/>
                <a:cs typeface="Calibri"/>
              </a:rPr>
              <a:t>y</a:t>
            </a:r>
            <a:r>
              <a:rPr sz="3100" spc="-5" dirty="0">
                <a:latin typeface="Calibri"/>
                <a:cs typeface="Calibri"/>
              </a:rPr>
              <a:t>pic</a:t>
            </a:r>
            <a:r>
              <a:rPr sz="3100" dirty="0">
                <a:latin typeface="Calibri"/>
                <a:cs typeface="Calibri"/>
              </a:rPr>
              <a:t>al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Calibri"/>
                <a:cs typeface="Calibri"/>
              </a:rPr>
              <a:t>O</a:t>
            </a:r>
            <a:r>
              <a:rPr sz="3100" spc="-20" dirty="0">
                <a:latin typeface="Calibri"/>
                <a:cs typeface="Calibri"/>
              </a:rPr>
              <a:t>r</a:t>
            </a:r>
            <a:r>
              <a:rPr sz="3100" spc="-5" dirty="0">
                <a:latin typeface="Calibri"/>
                <a:cs typeface="Calibri"/>
              </a:rPr>
              <a:t>i</a:t>
            </a:r>
            <a:r>
              <a:rPr sz="3100" spc="-15" dirty="0">
                <a:latin typeface="Calibri"/>
                <a:cs typeface="Calibri"/>
              </a:rPr>
              <a:t>e</a:t>
            </a:r>
            <a:r>
              <a:rPr sz="3100" spc="-5" dirty="0">
                <a:latin typeface="Calibri"/>
                <a:cs typeface="Calibri"/>
              </a:rPr>
              <a:t>n</a:t>
            </a:r>
            <a:r>
              <a:rPr sz="3100" spc="-10" dirty="0">
                <a:latin typeface="Calibri"/>
                <a:cs typeface="Calibri"/>
              </a:rPr>
              <a:t>t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25" dirty="0">
                <a:latin typeface="Calibri"/>
                <a:cs typeface="Calibri"/>
              </a:rPr>
              <a:t>t</a:t>
            </a:r>
            <a:r>
              <a:rPr sz="3100" spc="-5" dirty="0">
                <a:latin typeface="Calibri"/>
                <a:cs typeface="Calibri"/>
              </a:rPr>
              <a:t>i</a:t>
            </a:r>
            <a:r>
              <a:rPr sz="3100" dirty="0">
                <a:latin typeface="Calibri"/>
                <a:cs typeface="Calibri"/>
              </a:rPr>
              <a:t>on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20" dirty="0">
                <a:latin typeface="Calibri"/>
                <a:cs typeface="Calibri"/>
              </a:rPr>
              <a:t>Pr</a:t>
            </a:r>
            <a:r>
              <a:rPr sz="3100" spc="-5" dirty="0">
                <a:latin typeface="Calibri"/>
                <a:cs typeface="Calibri"/>
              </a:rPr>
              <a:t>o</a:t>
            </a:r>
            <a:r>
              <a:rPr sz="3100" spc="-25" dirty="0">
                <a:latin typeface="Calibri"/>
                <a:cs typeface="Calibri"/>
              </a:rPr>
              <a:t>g</a:t>
            </a:r>
            <a:r>
              <a:rPr sz="3100" spc="-20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a</a:t>
            </a:r>
            <a:r>
              <a:rPr sz="3100" spc="-25" dirty="0">
                <a:latin typeface="Calibri"/>
                <a:cs typeface="Calibri"/>
              </a:rPr>
              <a:t>m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99509" y="262890"/>
            <a:ext cx="5130800" cy="5872480"/>
          </a:xfrm>
          <a:custGeom>
            <a:avLst/>
            <a:gdLst/>
            <a:ahLst/>
            <a:cxnLst/>
            <a:rect l="l" t="t" r="r" b="b"/>
            <a:pathLst>
              <a:path w="5130800" h="5872480">
                <a:moveTo>
                  <a:pt x="0" y="0"/>
                </a:moveTo>
                <a:lnTo>
                  <a:pt x="5130789" y="0"/>
                </a:lnTo>
                <a:lnTo>
                  <a:pt x="5130789" y="5872483"/>
                </a:lnTo>
                <a:lnTo>
                  <a:pt x="0" y="5872483"/>
                </a:lnTo>
                <a:lnTo>
                  <a:pt x="0" y="0"/>
                </a:lnTo>
                <a:close/>
              </a:path>
            </a:pathLst>
          </a:custGeom>
          <a:ln w="1904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8410" y="1059170"/>
            <a:ext cx="5111739" cy="4279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0756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Div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5" dirty="0">
                <a:latin typeface="Calibri"/>
                <a:cs typeface="Calibri"/>
              </a:rPr>
              <a:t>it</a:t>
            </a:r>
            <a:r>
              <a:rPr sz="4400" spc="-20" dirty="0">
                <a:latin typeface="Calibri"/>
                <a:cs typeface="Calibri"/>
              </a:rPr>
              <a:t>y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T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spc="5" dirty="0">
                <a:latin typeface="Calibri"/>
                <a:cs typeface="Calibri"/>
              </a:rPr>
              <a:t>a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689984"/>
            <a:ext cx="8052434" cy="3556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it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320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tr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aini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25" dirty="0">
                <a:latin typeface="Calibri"/>
                <a:cs typeface="Calibri"/>
              </a:rPr>
              <a:t>oy</a:t>
            </a:r>
            <a:r>
              <a:rPr sz="3200" spc="-20" dirty="0">
                <a:latin typeface="Calibri"/>
                <a:cs typeface="Calibri"/>
              </a:rPr>
              <a:t>ee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ud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bou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5" dirty="0">
                <a:latin typeface="Calibri"/>
                <a:cs typeface="Calibri"/>
              </a:rPr>
              <a:t>vers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nd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20" dirty="0">
                <a:latin typeface="Calibri"/>
                <a:cs typeface="Calibri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de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lo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sk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ne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wo</a:t>
            </a:r>
            <a:r>
              <a:rPr sz="3200" spc="-15" dirty="0">
                <a:latin typeface="Calibri"/>
                <a:cs typeface="Calibri"/>
              </a:rPr>
              <a:t>rk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se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ce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se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ge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em</a:t>
            </a:r>
            <a:r>
              <a:rPr sz="3200" spc="-5" dirty="0">
                <a:latin typeface="Calibri"/>
                <a:cs typeface="Calibri"/>
              </a:rPr>
              <a:t>phasiz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awa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Arial"/>
              <a:buChar char="–"/>
              <a:tabLst>
                <a:tab pos="755650" algn="l"/>
              </a:tabLst>
            </a:pP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havi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3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44725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Y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u</a:t>
            </a:r>
            <a:r>
              <a:rPr sz="4400" dirty="0">
                <a:latin typeface="Calibri"/>
                <a:cs typeface="Calibri"/>
              </a:rPr>
              <a:t>r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spc="-10" dirty="0">
                <a:latin typeface="Calibri"/>
                <a:cs typeface="Calibri"/>
              </a:rPr>
              <a:t>E</a:t>
            </a:r>
            <a:r>
              <a:rPr sz="4400" spc="-5" dirty="0">
                <a:latin typeface="Calibri"/>
                <a:cs typeface="Calibri"/>
              </a:rPr>
              <a:t>x</a:t>
            </a:r>
            <a:r>
              <a:rPr sz="4400" dirty="0">
                <a:latin typeface="Calibri"/>
                <a:cs typeface="Calibri"/>
              </a:rPr>
              <a:t>p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ie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ce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3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14" y="1689984"/>
            <a:ext cx="6752590" cy="38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ever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Div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g?</a:t>
            </a:r>
            <a:endParaRPr sz="320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575"/>
              </a:spcBef>
              <a:tabLst>
                <a:tab pos="1892300" algn="l"/>
              </a:tabLst>
            </a:pPr>
            <a:r>
              <a:rPr sz="2800" b="1" spc="-30" dirty="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007F00"/>
                </a:solidFill>
                <a:latin typeface="Calibri"/>
                <a:cs typeface="Calibri"/>
              </a:rPr>
              <a:t>=</a:t>
            </a:r>
            <a:r>
              <a:rPr sz="2800" b="1" spc="-20" dirty="0">
                <a:solidFill>
                  <a:srgbClr val="007F00"/>
                </a:solidFill>
                <a:latin typeface="Calibri"/>
                <a:cs typeface="Calibri"/>
              </a:rPr>
              <a:t>Y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2800" b="1" spc="-15" dirty="0">
                <a:solidFill>
                  <a:srgbClr val="007F00"/>
                </a:solidFill>
                <a:latin typeface="Calibri"/>
                <a:cs typeface="Calibri"/>
              </a:rPr>
              <a:t>B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=</a:t>
            </a:r>
            <a:r>
              <a:rPr sz="2800" b="1" spc="-25" dirty="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22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niz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were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pr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9126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92045" marR="762635" indent="-163004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Ch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cte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10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120" dirty="0">
                <a:latin typeface="Calibri"/>
                <a:cs typeface="Calibri"/>
              </a:rPr>
              <a:t>E</a:t>
            </a:r>
            <a:r>
              <a:rPr sz="3600" spc="5" dirty="0">
                <a:latin typeface="Calibri"/>
                <a:cs typeface="Calibri"/>
              </a:rPr>
              <a:t>f</a:t>
            </a:r>
            <a:r>
              <a:rPr sz="3600" spc="-20" dirty="0">
                <a:latin typeface="Calibri"/>
                <a:cs typeface="Calibri"/>
              </a:rPr>
              <a:t>fec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20" dirty="0">
                <a:latin typeface="Calibri"/>
                <a:cs typeface="Calibri"/>
              </a:rPr>
              <a:t>ve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"/>
                <a:cs typeface="Calibri"/>
              </a:rPr>
              <a:t>Di</a:t>
            </a:r>
            <a:r>
              <a:rPr sz="3600" spc="-20" dirty="0">
                <a:latin typeface="Calibri"/>
                <a:cs typeface="Calibri"/>
              </a:rPr>
              <a:t>v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1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y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Calibri"/>
                <a:cs typeface="Calibri"/>
              </a:rPr>
              <a:t>Tra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Calibri"/>
                <a:cs typeface="Calibri"/>
              </a:rPr>
              <a:t>P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30" dirty="0">
                <a:latin typeface="Calibri"/>
                <a:cs typeface="Calibri"/>
              </a:rPr>
              <a:t>og</a:t>
            </a:r>
            <a:r>
              <a:rPr sz="3600" spc="-5" dirty="0">
                <a:latin typeface="Calibri"/>
                <a:cs typeface="Calibri"/>
              </a:rPr>
              <a:t>ra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dirty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638437"/>
            <a:ext cx="150495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10916" y="1680205"/>
            <a:ext cx="7550150" cy="377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bje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745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na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nv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nv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lv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ger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334010">
              <a:lnSpc>
                <a:spcPts val="3020"/>
              </a:lnSpc>
              <a:spcBef>
                <a:spcPts val="700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ize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havi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gram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31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str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31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liv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rewar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rm</a:t>
            </a:r>
            <a:r>
              <a:rPr sz="2400" dirty="0">
                <a:latin typeface="Calibri"/>
                <a:cs typeface="Calibri"/>
              </a:rPr>
              <a:t>anc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31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lud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way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016" y="296685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016" y="382283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550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ct val="100000"/>
              </a:lnSpc>
            </a:pPr>
            <a:r>
              <a:rPr sz="3800" spc="-25" dirty="0">
                <a:latin typeface="Calibri"/>
                <a:cs typeface="Calibri"/>
              </a:rPr>
              <a:t>T</a:t>
            </a:r>
            <a:r>
              <a:rPr sz="3800" spc="-15" dirty="0">
                <a:latin typeface="Calibri"/>
                <a:cs typeface="Calibri"/>
              </a:rPr>
              <a:t>r</a:t>
            </a:r>
            <a:r>
              <a:rPr sz="3800" spc="5" dirty="0">
                <a:latin typeface="Calibri"/>
                <a:cs typeface="Calibri"/>
              </a:rPr>
              <a:t>a</a:t>
            </a:r>
            <a:r>
              <a:rPr sz="3800" spc="-5" dirty="0">
                <a:latin typeface="Calibri"/>
                <a:cs typeface="Calibri"/>
              </a:rPr>
              <a:t>i</a:t>
            </a:r>
            <a:r>
              <a:rPr sz="3800" spc="10" dirty="0">
                <a:latin typeface="Calibri"/>
                <a:cs typeface="Calibri"/>
              </a:rPr>
              <a:t>n</a:t>
            </a:r>
            <a:r>
              <a:rPr sz="3800" spc="-5" dirty="0">
                <a:latin typeface="Calibri"/>
                <a:cs typeface="Calibri"/>
              </a:rPr>
              <a:t>i</a:t>
            </a:r>
            <a:r>
              <a:rPr sz="3800" spc="10" dirty="0">
                <a:latin typeface="Calibri"/>
                <a:cs typeface="Calibri"/>
              </a:rPr>
              <a:t>n</a:t>
            </a:r>
            <a:r>
              <a:rPr sz="3800" spc="-20" dirty="0">
                <a:latin typeface="Calibri"/>
                <a:cs typeface="Calibri"/>
              </a:rPr>
              <a:t>g</a:t>
            </a:r>
            <a:r>
              <a:rPr sz="3800" spc="-95" dirty="0">
                <a:latin typeface="Times New Roman"/>
                <a:cs typeface="Times New Roman"/>
              </a:rPr>
              <a:t> </a:t>
            </a:r>
            <a:r>
              <a:rPr sz="3800" spc="-10" dirty="0">
                <a:latin typeface="Calibri"/>
                <a:cs typeface="Calibri"/>
              </a:rPr>
              <a:t>L</a:t>
            </a:r>
            <a:r>
              <a:rPr sz="3800" spc="5" dirty="0">
                <a:latin typeface="Calibri"/>
                <a:cs typeface="Calibri"/>
              </a:rPr>
              <a:t>i</a:t>
            </a:r>
            <a:r>
              <a:rPr sz="3800" spc="-25" dirty="0">
                <a:latin typeface="Calibri"/>
                <a:cs typeface="Calibri"/>
              </a:rPr>
              <a:t>nk</a:t>
            </a:r>
            <a:r>
              <a:rPr sz="3800" spc="-15" dirty="0">
                <a:latin typeface="Calibri"/>
                <a:cs typeface="Calibri"/>
              </a:rPr>
              <a:t>e</a:t>
            </a:r>
            <a:r>
              <a:rPr sz="3800" dirty="0">
                <a:latin typeface="Calibri"/>
                <a:cs typeface="Calibri"/>
              </a:rPr>
              <a:t>d</a:t>
            </a:r>
            <a:r>
              <a:rPr sz="3800" spc="-85" dirty="0">
                <a:latin typeface="Times New Roman"/>
                <a:cs typeface="Times New Roman"/>
              </a:rPr>
              <a:t> </a:t>
            </a:r>
            <a:r>
              <a:rPr sz="3800" spc="-20" dirty="0">
                <a:latin typeface="Calibri"/>
                <a:cs typeface="Calibri"/>
              </a:rPr>
              <a:t>t</a:t>
            </a:r>
            <a:r>
              <a:rPr sz="3800" dirty="0">
                <a:latin typeface="Calibri"/>
                <a:cs typeface="Calibri"/>
              </a:rPr>
              <a:t>o</a:t>
            </a:r>
            <a:r>
              <a:rPr sz="3800" spc="-90" dirty="0">
                <a:latin typeface="Times New Roman"/>
                <a:cs typeface="Times New Roman"/>
              </a:rPr>
              <a:t> </a:t>
            </a:r>
            <a:r>
              <a:rPr sz="3800" spc="-35" dirty="0">
                <a:latin typeface="Calibri"/>
                <a:cs typeface="Calibri"/>
              </a:rPr>
              <a:t>O</a:t>
            </a:r>
            <a:r>
              <a:rPr sz="3800" spc="-15" dirty="0">
                <a:latin typeface="Calibri"/>
                <a:cs typeface="Calibri"/>
              </a:rPr>
              <a:t>r</a:t>
            </a:r>
            <a:r>
              <a:rPr sz="3800" spc="-25" dirty="0">
                <a:latin typeface="Calibri"/>
                <a:cs typeface="Calibri"/>
              </a:rPr>
              <a:t>g</a:t>
            </a:r>
            <a:r>
              <a:rPr sz="3800" dirty="0">
                <a:latin typeface="Calibri"/>
                <a:cs typeface="Calibri"/>
              </a:rPr>
              <a:t>ani</a:t>
            </a:r>
            <a:r>
              <a:rPr sz="3800" spc="-20" dirty="0">
                <a:latin typeface="Calibri"/>
                <a:cs typeface="Calibri"/>
              </a:rPr>
              <a:t>zat</a:t>
            </a:r>
            <a:r>
              <a:rPr sz="3800" spc="-5" dirty="0">
                <a:latin typeface="Calibri"/>
                <a:cs typeface="Calibri"/>
              </a:rPr>
              <a:t>i</a:t>
            </a:r>
            <a:r>
              <a:rPr sz="3800" dirty="0">
                <a:latin typeface="Calibri"/>
                <a:cs typeface="Calibri"/>
              </a:rPr>
              <a:t>o</a:t>
            </a:r>
            <a:r>
              <a:rPr sz="3800" spc="-5" dirty="0">
                <a:latin typeface="Calibri"/>
                <a:cs typeface="Calibri"/>
              </a:rPr>
              <a:t>n</a:t>
            </a:r>
            <a:r>
              <a:rPr sz="3800" spc="5" dirty="0">
                <a:latin typeface="Calibri"/>
                <a:cs typeface="Calibri"/>
              </a:rPr>
              <a:t>a</a:t>
            </a:r>
            <a:r>
              <a:rPr sz="3800" dirty="0">
                <a:latin typeface="Calibri"/>
                <a:cs typeface="Calibri"/>
              </a:rPr>
              <a:t>l</a:t>
            </a:r>
            <a:r>
              <a:rPr sz="3800" spc="-95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Calibri"/>
                <a:cs typeface="Calibri"/>
              </a:rPr>
              <a:t>N</a:t>
            </a:r>
            <a:r>
              <a:rPr sz="3800" spc="-15" dirty="0">
                <a:latin typeface="Calibri"/>
                <a:cs typeface="Calibri"/>
              </a:rPr>
              <a:t>ee</a:t>
            </a:r>
            <a:r>
              <a:rPr sz="3800" spc="-5" dirty="0">
                <a:latin typeface="Calibri"/>
                <a:cs typeface="Calibri"/>
              </a:rPr>
              <a:t>ds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016" y="1689984"/>
            <a:ext cx="7475855" cy="40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91820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der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bu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ne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ke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ain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por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783590" indent="-342900">
              <a:lnSpc>
                <a:spcPct val="100000"/>
              </a:lnSpc>
              <a:spcBef>
                <a:spcPts val="675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ap</a:t>
            </a:r>
            <a:r>
              <a:rPr sz="3200" dirty="0">
                <a:latin typeface="Calibri"/>
                <a:cs typeface="Calibri"/>
              </a:rPr>
              <a:t>id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re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onti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new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lls.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990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wi</a:t>
            </a:r>
            <a:r>
              <a:rPr sz="3200" spc="-15" dirty="0">
                <a:latin typeface="Calibri"/>
                <a:cs typeface="Calibri"/>
              </a:rPr>
              <a:t>ng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mwo</a:t>
            </a:r>
            <a:r>
              <a:rPr sz="3200" spc="-15" dirty="0">
                <a:latin typeface="Calibri"/>
                <a:cs typeface="Calibri"/>
              </a:rPr>
              <a:t>rk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ab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li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so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obl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bili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4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1314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</a:t>
            </a:r>
            <a:r>
              <a:rPr sz="4400" spc="-3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t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Y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90" dirty="0">
                <a:latin typeface="Calibri"/>
                <a:cs typeface="Calibri"/>
              </a:rPr>
              <a:t>K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w</a:t>
            </a:r>
            <a:r>
              <a:rPr sz="4400" spc="-5" dirty="0">
                <a:latin typeface="Calibri"/>
                <a:cs typeface="Calibri"/>
              </a:rPr>
              <a:t>le</a:t>
            </a:r>
            <a:r>
              <a:rPr sz="4400" dirty="0">
                <a:latin typeface="Calibri"/>
                <a:cs typeface="Calibri"/>
              </a:rPr>
              <a:t>d</a:t>
            </a:r>
            <a:r>
              <a:rPr sz="4400" spc="-30" dirty="0">
                <a:latin typeface="Calibri"/>
                <a:cs typeface="Calibri"/>
              </a:rPr>
              <a:t>g</a:t>
            </a:r>
            <a:r>
              <a:rPr sz="4400" spc="-25" dirty="0"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56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56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044" y="1689984"/>
            <a:ext cx="7792720" cy="3361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ha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yp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5" dirty="0">
                <a:latin typeface="Calibri"/>
                <a:cs typeface="Calibri"/>
              </a:rPr>
              <a:t>vers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ing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bou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be</a:t>
            </a:r>
            <a:r>
              <a:rPr sz="3200" spc="-20" dirty="0">
                <a:latin typeface="Calibri"/>
                <a:cs typeface="Calibri"/>
              </a:rPr>
              <a:t>tt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busi</a:t>
            </a:r>
            <a:r>
              <a:rPr sz="3200" spc="-25" dirty="0">
                <a:latin typeface="Calibri"/>
                <a:cs typeface="Calibri"/>
              </a:rPr>
              <a:t>ne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s?</a:t>
            </a:r>
            <a:endParaRPr sz="3200">
              <a:latin typeface="Calibri"/>
              <a:cs typeface="Calibri"/>
            </a:endParaRPr>
          </a:p>
          <a:p>
            <a:pPr marL="984250" marR="351790" lvl="1" indent="-514350">
              <a:lnSpc>
                <a:spcPct val="100000"/>
              </a:lnSpc>
              <a:spcBef>
                <a:spcPts val="575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awa</a:t>
            </a:r>
            <a:r>
              <a:rPr sz="2800" spc="-20" dirty="0">
                <a:latin typeface="Calibri"/>
                <a:cs typeface="Calibri"/>
              </a:rPr>
              <a:t>rene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atti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ude</a:t>
            </a:r>
            <a:r>
              <a:rPr sz="2800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984250" lvl="1" indent="-514350">
              <a:lnSpc>
                <a:spcPct val="100000"/>
              </a:lnSpc>
              <a:spcBef>
                <a:spcPts val="70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havi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lls</a:t>
            </a:r>
            <a:endParaRPr sz="2800">
              <a:latin typeface="Calibri"/>
              <a:cs typeface="Calibri"/>
            </a:endParaRPr>
          </a:p>
          <a:p>
            <a:pPr marL="984250" marR="238760" lvl="1" indent="-514350">
              <a:lnSpc>
                <a:spcPct val="100000"/>
              </a:lnSpc>
              <a:spcBef>
                <a:spcPts val="690"/>
              </a:spcBef>
              <a:buClr>
                <a:srgbClr val="0F214E"/>
              </a:buClr>
              <a:buFont typeface="Calibri"/>
              <a:buAutoNum type="alphaUcPeriod"/>
              <a:tabLst>
                <a:tab pos="984250" algn="l"/>
              </a:tabLst>
            </a:pP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n’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mat</a:t>
            </a:r>
            <a:r>
              <a:rPr sz="2800" spc="-20" dirty="0">
                <a:latin typeface="Calibri"/>
                <a:cs typeface="Calibri"/>
              </a:rPr>
              <a:t>te</a:t>
            </a:r>
            <a:r>
              <a:rPr sz="2800" spc="-10" dirty="0">
                <a:latin typeface="Calibri"/>
                <a:cs typeface="Calibri"/>
              </a:rPr>
              <a:t>r,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45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ary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56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56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044" y="168161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43944" y="1723385"/>
            <a:ext cx="7640955" cy="389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2434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izati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ab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59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teac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h.</a:t>
            </a:r>
            <a:endParaRPr sz="2400">
              <a:latin typeface="Calibri"/>
              <a:cs typeface="Calibri"/>
            </a:endParaRPr>
          </a:p>
          <a:p>
            <a:pPr marL="412750" marR="1228090" indent="-285750">
              <a:lnSpc>
                <a:spcPct val="100000"/>
              </a:lnSpc>
              <a:spcBef>
                <a:spcPts val="60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teac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sk</a:t>
            </a:r>
            <a:r>
              <a:rPr sz="2400" spc="-5" dirty="0">
                <a:latin typeface="Calibri"/>
                <a:cs typeface="Calibri"/>
              </a:rPr>
              <a:t>ill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hav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il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anizat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hi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als.</a:t>
            </a:r>
            <a:endParaRPr sz="2400">
              <a:latin typeface="Calibri"/>
              <a:cs typeface="Calibri"/>
            </a:endParaRPr>
          </a:p>
          <a:p>
            <a:pPr marL="412750" marR="87630" indent="-285750">
              <a:lnSpc>
                <a:spcPct val="100000"/>
              </a:lnSpc>
              <a:spcBef>
                <a:spcPts val="60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z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create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ram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alibri"/>
                <a:cs typeface="Calibri"/>
              </a:rPr>
              <a:t>i</a:t>
            </a:r>
            <a:r>
              <a:rPr sz="2400" i="1" dirty="0">
                <a:latin typeface="Calibri"/>
                <a:cs typeface="Calibri"/>
              </a:rPr>
              <a:t>n</a:t>
            </a:r>
            <a:r>
              <a:rPr sz="2400" i="1" spc="-10" dirty="0">
                <a:latin typeface="Calibri"/>
                <a:cs typeface="Calibri"/>
              </a:rPr>
              <a:t>st</a:t>
            </a:r>
            <a:r>
              <a:rPr sz="2400" i="1" spc="-15" dirty="0">
                <a:latin typeface="Calibri"/>
                <a:cs typeface="Calibri"/>
              </a:rPr>
              <a:t>r</a:t>
            </a:r>
            <a:r>
              <a:rPr sz="2400" i="1" dirty="0">
                <a:latin typeface="Calibri"/>
                <a:cs typeface="Calibri"/>
              </a:rPr>
              <a:t>u</a:t>
            </a:r>
            <a:r>
              <a:rPr sz="2400" i="1" spc="-10" dirty="0">
                <a:latin typeface="Calibri"/>
                <a:cs typeface="Calibri"/>
              </a:rPr>
              <a:t>ct</a:t>
            </a:r>
            <a:r>
              <a:rPr sz="2400" i="1" spc="-5" dirty="0">
                <a:latin typeface="Calibri"/>
                <a:cs typeface="Calibri"/>
              </a:rPr>
              <a:t>i</a:t>
            </a:r>
            <a:r>
              <a:rPr sz="2400" i="1" spc="5" dirty="0">
                <a:latin typeface="Calibri"/>
                <a:cs typeface="Calibri"/>
              </a:rPr>
              <a:t>o</a:t>
            </a:r>
            <a:r>
              <a:rPr sz="2400" i="1" spc="-10" dirty="0">
                <a:latin typeface="Calibri"/>
                <a:cs typeface="Calibri"/>
              </a:rPr>
              <a:t>n</a:t>
            </a:r>
            <a:r>
              <a:rPr sz="2400" i="1" dirty="0">
                <a:latin typeface="Calibri"/>
                <a:cs typeface="Calibri"/>
              </a:rPr>
              <a:t>al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</a:t>
            </a:r>
            <a:r>
              <a:rPr sz="2400" i="1" spc="-5" dirty="0">
                <a:latin typeface="Calibri"/>
                <a:cs typeface="Calibri"/>
              </a:rPr>
              <a:t>e</a:t>
            </a:r>
            <a:r>
              <a:rPr sz="2400" i="1" spc="-10" dirty="0">
                <a:latin typeface="Calibri"/>
                <a:cs typeface="Calibri"/>
              </a:rPr>
              <a:t>s</a:t>
            </a:r>
            <a:r>
              <a:rPr sz="2400" i="1" spc="-5" dirty="0">
                <a:latin typeface="Calibri"/>
                <a:cs typeface="Calibri"/>
              </a:rPr>
              <a:t>i</a:t>
            </a:r>
            <a:r>
              <a:rPr sz="2400" i="1" dirty="0">
                <a:latin typeface="Calibri"/>
                <a:cs typeface="Calibri"/>
              </a:rPr>
              <a:t>gn.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25" dirty="0">
                <a:latin typeface="Calibri"/>
                <a:cs typeface="Calibri"/>
              </a:rPr>
              <a:t>ee</a:t>
            </a:r>
            <a:r>
              <a:rPr sz="2800" i="1" spc="-5" dirty="0">
                <a:latin typeface="Calibri"/>
                <a:cs typeface="Calibri"/>
              </a:rPr>
              <a:t>d</a:t>
            </a:r>
            <a:r>
              <a:rPr sz="2800" i="1" dirty="0">
                <a:latin typeface="Calibri"/>
                <a:cs typeface="Calibri"/>
              </a:rPr>
              <a:t>s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as</a:t>
            </a:r>
            <a:r>
              <a:rPr sz="2800" i="1" spc="5" dirty="0">
                <a:latin typeface="Calibri"/>
                <a:cs typeface="Calibri"/>
              </a:rPr>
              <a:t>s</a:t>
            </a:r>
            <a:r>
              <a:rPr sz="2800" i="1" spc="-25" dirty="0">
                <a:latin typeface="Calibri"/>
                <a:cs typeface="Calibri"/>
              </a:rPr>
              <a:t>e</a:t>
            </a:r>
            <a:r>
              <a:rPr sz="2800" i="1" spc="-5" dirty="0">
                <a:latin typeface="Calibri"/>
                <a:cs typeface="Calibri"/>
              </a:rPr>
              <a:t>ss</a:t>
            </a:r>
            <a:r>
              <a:rPr sz="2800" i="1" spc="-10" dirty="0">
                <a:latin typeface="Calibri"/>
                <a:cs typeface="Calibri"/>
              </a:rPr>
              <a:t>m</a:t>
            </a:r>
            <a:r>
              <a:rPr sz="2800" i="1" spc="-25" dirty="0">
                <a:latin typeface="Calibri"/>
                <a:cs typeface="Calibri"/>
              </a:rPr>
              <a:t>e</a:t>
            </a:r>
            <a:r>
              <a:rPr sz="2800" i="1" spc="-5" dirty="0">
                <a:latin typeface="Calibri"/>
                <a:cs typeface="Calibri"/>
              </a:rPr>
              <a:t>n</a:t>
            </a:r>
            <a:r>
              <a:rPr sz="2800" i="1" spc="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iza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alibri"/>
                <a:cs typeface="Calibri"/>
              </a:rPr>
              <a:t>r</a:t>
            </a:r>
            <a:r>
              <a:rPr sz="2800" i="1" spc="-25" dirty="0">
                <a:latin typeface="Calibri"/>
                <a:cs typeface="Calibri"/>
              </a:rPr>
              <a:t>e</a:t>
            </a:r>
            <a:r>
              <a:rPr sz="2800" i="1" spc="-5" dirty="0">
                <a:latin typeface="Calibri"/>
                <a:cs typeface="Calibri"/>
              </a:rPr>
              <a:t>ad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25" dirty="0">
                <a:latin typeface="Calibri"/>
                <a:cs typeface="Calibri"/>
              </a:rPr>
              <a:t>e</a:t>
            </a:r>
            <a:r>
              <a:rPr sz="2800" i="1" spc="5" dirty="0">
                <a:latin typeface="Calibri"/>
                <a:cs typeface="Calibri"/>
              </a:rPr>
              <a:t>s</a:t>
            </a:r>
            <a:r>
              <a:rPr sz="2800" i="1" dirty="0">
                <a:latin typeface="Calibri"/>
                <a:cs typeface="Calibri"/>
              </a:rPr>
              <a:t>s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alibri"/>
                <a:cs typeface="Calibri"/>
              </a:rPr>
              <a:t>f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r</a:t>
            </a:r>
            <a:r>
              <a:rPr sz="2800" i="1" spc="-7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-15" dirty="0">
                <a:latin typeface="Calibri"/>
                <a:cs typeface="Calibri"/>
              </a:rPr>
              <a:t>r</a:t>
            </a:r>
            <a:r>
              <a:rPr sz="2800" i="1" spc="-5" dirty="0">
                <a:latin typeface="Calibri"/>
                <a:cs typeface="Calibri"/>
              </a:rPr>
              <a:t>ain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4" y="4680090"/>
            <a:ext cx="150495" cy="896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9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4124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45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ary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2474" y="168161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38480" marR="18415">
              <a:lnSpc>
                <a:spcPct val="100000"/>
              </a:lnSpc>
            </a:pPr>
            <a:r>
              <a:rPr spc="-30" dirty="0"/>
              <a:t>N</a:t>
            </a:r>
            <a:r>
              <a:rPr spc="-20" dirty="0"/>
              <a:t>e</a:t>
            </a:r>
            <a:r>
              <a:rPr spc="-5" dirty="0"/>
              <a:t>x</a:t>
            </a:r>
            <a:r>
              <a:rPr spc="-10"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20" dirty="0"/>
              <a:t>rg</a:t>
            </a:r>
            <a:r>
              <a:rPr dirty="0"/>
              <a:t>an</a:t>
            </a:r>
            <a:r>
              <a:rPr spc="-15" dirty="0"/>
              <a:t>izati</a:t>
            </a:r>
            <a:r>
              <a:rPr dirty="0"/>
              <a:t>on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5" dirty="0"/>
              <a:t>lan</a:t>
            </a:r>
            <a:r>
              <a:rPr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0" dirty="0"/>
              <a:t>tr</a:t>
            </a:r>
            <a:r>
              <a:rPr spc="5" dirty="0"/>
              <a:t>a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r</a:t>
            </a:r>
            <a:r>
              <a:rPr dirty="0"/>
              <a:t>o</a:t>
            </a:r>
            <a:r>
              <a:rPr spc="-25" dirty="0"/>
              <a:t>g</a:t>
            </a:r>
            <a:r>
              <a:rPr spc="-15" dirty="0"/>
              <a:t>ra</a:t>
            </a:r>
            <a:r>
              <a:rPr spc="-35" dirty="0"/>
              <a:t>m</a:t>
            </a:r>
            <a:r>
              <a:rPr spc="-10" dirty="0"/>
              <a:t>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spc="-25" dirty="0"/>
              <a:t>m</a:t>
            </a:r>
            <a:r>
              <a:rPr spc="-15" dirty="0"/>
              <a:t>p</a:t>
            </a:r>
            <a:r>
              <a:rPr spc="-5" dirty="0"/>
              <a:t>le</a:t>
            </a:r>
            <a:r>
              <a:rPr spc="-35" dirty="0"/>
              <a:t>m</a:t>
            </a:r>
            <a:r>
              <a:rPr spc="-20" dirty="0"/>
              <a:t>e</a:t>
            </a:r>
            <a:r>
              <a:rPr spc="-5" dirty="0"/>
              <a:t>n</a:t>
            </a:r>
            <a:r>
              <a:rPr spc="-10" dirty="0"/>
              <a:t>t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r</a:t>
            </a:r>
            <a:r>
              <a:rPr dirty="0"/>
              <a:t>o</a:t>
            </a:r>
            <a:r>
              <a:rPr spc="-20" dirty="0"/>
              <a:t>gr</a:t>
            </a:r>
            <a:r>
              <a:rPr spc="-15" dirty="0"/>
              <a:t>am,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ev</a:t>
            </a:r>
            <a:r>
              <a:rPr dirty="0"/>
              <a:t>al</a:t>
            </a:r>
            <a:r>
              <a:rPr spc="-15" dirty="0"/>
              <a:t>u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-15" dirty="0"/>
              <a:t>e</a:t>
            </a:r>
            <a:r>
              <a:rPr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0" dirty="0"/>
              <a:t>s</a:t>
            </a:r>
            <a:r>
              <a:rPr spc="-15" dirty="0"/>
              <a:t>u</a:t>
            </a:r>
            <a:r>
              <a:rPr spc="-5" dirty="0"/>
              <a:t>l</a:t>
            </a:r>
            <a:r>
              <a:rPr spc="-10" dirty="0"/>
              <a:t>t</a:t>
            </a:r>
            <a:r>
              <a:rPr dirty="0"/>
              <a:t>s.</a:t>
            </a:r>
          </a:p>
          <a:p>
            <a:pPr marL="538480" marR="912494">
              <a:lnSpc>
                <a:spcPct val="100000"/>
              </a:lnSpc>
              <a:spcBef>
                <a:spcPts val="690"/>
              </a:spcBef>
            </a:pPr>
            <a:r>
              <a:rPr spc="-30" dirty="0"/>
              <a:t>N</a:t>
            </a:r>
            <a:r>
              <a:rPr spc="-20" dirty="0"/>
              <a:t>ee</a:t>
            </a:r>
            <a:r>
              <a:rPr spc="-5" dirty="0"/>
              <a:t>d</a:t>
            </a:r>
            <a:r>
              <a:rPr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0" dirty="0"/>
              <a:t>ss</a:t>
            </a:r>
            <a:r>
              <a:rPr spc="-20" dirty="0"/>
              <a:t>e</a:t>
            </a:r>
            <a:r>
              <a:rPr dirty="0"/>
              <a:t>s</a:t>
            </a:r>
            <a:r>
              <a:rPr spc="-10" dirty="0"/>
              <a:t>s</a:t>
            </a:r>
            <a:r>
              <a:rPr spc="-35" dirty="0"/>
              <a:t>m</a:t>
            </a:r>
            <a:r>
              <a:rPr spc="-20" dirty="0"/>
              <a:t>e</a:t>
            </a:r>
            <a:r>
              <a:rPr spc="-15" dirty="0"/>
              <a:t>n</a:t>
            </a:r>
            <a:r>
              <a:rPr spc="-10" dirty="0"/>
              <a:t>t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-10" dirty="0"/>
              <a:t>s</a:t>
            </a:r>
            <a:r>
              <a:rPr spc="-15" dirty="0"/>
              <a:t>i</a:t>
            </a:r>
            <a:r>
              <a:rPr dirty="0"/>
              <a:t>s</a:t>
            </a:r>
            <a:r>
              <a:rPr spc="-20" dirty="0"/>
              <a:t>t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or</a:t>
            </a:r>
            <a:r>
              <a:rPr spc="-20" dirty="0"/>
              <a:t>g</a:t>
            </a:r>
            <a:r>
              <a:rPr dirty="0"/>
              <a:t>a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0" dirty="0"/>
              <a:t>z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-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anal</a:t>
            </a:r>
            <a:r>
              <a:rPr spc="-10" dirty="0"/>
              <a:t>ys</a:t>
            </a:r>
            <a:r>
              <a:rPr spc="-15" dirty="0"/>
              <a:t>i</a:t>
            </a:r>
            <a:r>
              <a:rPr spc="-10" dirty="0"/>
              <a:t>s,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e</a:t>
            </a:r>
            <a:r>
              <a:rPr spc="-10" dirty="0"/>
              <a:t>rso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al</a:t>
            </a:r>
            <a:r>
              <a:rPr spc="-10" dirty="0"/>
              <a:t>ys</a:t>
            </a:r>
            <a:r>
              <a:rPr spc="-5" dirty="0"/>
              <a:t>i</a:t>
            </a:r>
            <a:r>
              <a:rPr spc="-10" dirty="0"/>
              <a:t>s,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dirty="0"/>
              <a:t>a</a:t>
            </a:r>
            <a:r>
              <a:rPr spc="-10" dirty="0"/>
              <a:t>s</a:t>
            </a:r>
            <a:r>
              <a:rPr spc="-15" dirty="0"/>
              <a:t>k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al</a:t>
            </a:r>
            <a:r>
              <a:rPr spc="-10" dirty="0"/>
              <a:t>ys</a:t>
            </a:r>
            <a:r>
              <a:rPr spc="-5" dirty="0"/>
              <a:t>i</a:t>
            </a:r>
            <a:r>
              <a:rPr spc="-10" dirty="0"/>
              <a:t>s</a:t>
            </a:r>
            <a:r>
              <a:rPr dirty="0"/>
              <a:t>.</a:t>
            </a:r>
          </a:p>
          <a:p>
            <a:pPr marL="538480" marR="5080">
              <a:lnSpc>
                <a:spcPct val="100000"/>
              </a:lnSpc>
              <a:spcBef>
                <a:spcPts val="700"/>
              </a:spcBef>
            </a:pPr>
            <a:r>
              <a:rPr spc="-20" dirty="0"/>
              <a:t>Re</a:t>
            </a:r>
            <a:r>
              <a:rPr spc="5" dirty="0"/>
              <a:t>a</a:t>
            </a:r>
            <a:r>
              <a:rPr spc="-15" dirty="0"/>
              <a:t>d</a:t>
            </a:r>
            <a:r>
              <a:rPr spc="-5" dirty="0"/>
              <a:t>i</a:t>
            </a:r>
            <a:r>
              <a:rPr spc="-15" dirty="0"/>
              <a:t>n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-10" dirty="0"/>
              <a:t>or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r</a:t>
            </a:r>
            <a:r>
              <a:rPr dirty="0"/>
              <a:t>ai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dirty="0"/>
              <a:t>o</a:t>
            </a:r>
            <a:r>
              <a:rPr spc="-35" dirty="0"/>
              <a:t>m</a:t>
            </a:r>
            <a:r>
              <a:rPr spc="-15" dirty="0"/>
              <a:t>b</a:t>
            </a:r>
            <a:r>
              <a:rPr spc="-5" dirty="0"/>
              <a:t>i</a:t>
            </a:r>
            <a:r>
              <a:rPr spc="-15" dirty="0"/>
              <a:t>n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-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35" dirty="0"/>
              <a:t>m</a:t>
            </a:r>
            <a:r>
              <a:rPr spc="-15" dirty="0"/>
              <a:t>p</a:t>
            </a:r>
            <a:r>
              <a:rPr spc="-5" dirty="0"/>
              <a:t>l</a:t>
            </a:r>
            <a:r>
              <a:rPr dirty="0"/>
              <a:t>o</a:t>
            </a:r>
            <a:r>
              <a:rPr spc="-25" dirty="0"/>
              <a:t>y</a:t>
            </a:r>
            <a:r>
              <a:rPr spc="-20" dirty="0"/>
              <a:t>e</a:t>
            </a:r>
            <a:r>
              <a:rPr spc="-15" dirty="0"/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charac</a:t>
            </a:r>
            <a:r>
              <a:rPr spc="-20" dirty="0"/>
              <a:t>t</a:t>
            </a:r>
            <a:r>
              <a:rPr spc="-15" dirty="0"/>
              <a:t>e</a:t>
            </a:r>
            <a:r>
              <a:rPr spc="-20" dirty="0"/>
              <a:t>r</a:t>
            </a:r>
            <a:r>
              <a:rPr spc="-15" dirty="0"/>
              <a:t>i</a:t>
            </a:r>
            <a:r>
              <a:rPr dirty="0"/>
              <a:t>s</a:t>
            </a:r>
            <a:r>
              <a:rPr spc="-20" dirty="0"/>
              <a:t>t</a:t>
            </a:r>
            <a:r>
              <a:rPr spc="-5" dirty="0"/>
              <a:t>i</a:t>
            </a:r>
            <a:r>
              <a:rPr spc="-10" dirty="0"/>
              <a:t>c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0" dirty="0"/>
              <a:t>os</a:t>
            </a:r>
            <a:r>
              <a:rPr spc="-5" dirty="0"/>
              <a:t>i</a:t>
            </a:r>
            <a:r>
              <a:rPr spc="-10" dirty="0"/>
              <a:t>t</a:t>
            </a:r>
            <a:r>
              <a:rPr spc="-5" dirty="0"/>
              <a:t>iv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w</a:t>
            </a:r>
            <a:r>
              <a:rPr dirty="0"/>
              <a:t>o</a:t>
            </a:r>
            <a:r>
              <a:rPr spc="-20" dirty="0"/>
              <a:t>r</a:t>
            </a:r>
            <a:r>
              <a:rPr spc="-15" dirty="0"/>
              <a:t>k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5" dirty="0"/>
              <a:t>n</a:t>
            </a:r>
            <a:r>
              <a:rPr spc="-20" dirty="0"/>
              <a:t>v</a:t>
            </a:r>
            <a:r>
              <a:rPr spc="-5" dirty="0"/>
              <a:t>i</a:t>
            </a:r>
            <a:r>
              <a:rPr spc="-10" dirty="0"/>
              <a:t>r</a:t>
            </a:r>
            <a:r>
              <a:rPr dirty="0"/>
              <a:t>o</a:t>
            </a:r>
            <a:r>
              <a:rPr spc="-15" dirty="0"/>
              <a:t>n</a:t>
            </a:r>
            <a:r>
              <a:rPr spc="-25" dirty="0"/>
              <a:t>m</a:t>
            </a:r>
            <a:r>
              <a:rPr spc="-20" dirty="0"/>
              <a:t>e</a:t>
            </a:r>
            <a:r>
              <a:rPr spc="-15" dirty="0"/>
              <a:t>n</a:t>
            </a:r>
            <a:r>
              <a:rPr spc="-10"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</a:t>
            </a:r>
            <a:r>
              <a:rPr spc="5" dirty="0"/>
              <a:t>a</a:t>
            </a:r>
            <a:r>
              <a:rPr spc="-10" dirty="0"/>
              <a:t>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er</a:t>
            </a:r>
            <a:r>
              <a:rPr spc="-25" dirty="0"/>
              <a:t>m</a:t>
            </a:r>
            <a:r>
              <a:rPr spc="-15" dirty="0"/>
              <a:t>i</a:t>
            </a:r>
            <a:r>
              <a:rPr spc="-10" dirty="0"/>
              <a:t>t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tr</a:t>
            </a:r>
            <a:r>
              <a:rPr spc="5" dirty="0"/>
              <a:t>a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-15" dirty="0"/>
              <a:t>i</a:t>
            </a:r>
            <a:r>
              <a:rPr spc="-5" dirty="0"/>
              <a:t>ng</a:t>
            </a:r>
            <a:r>
              <a:rPr dirty="0"/>
              <a:t>.</a:t>
            </a:r>
          </a:p>
          <a:p>
            <a:pPr marL="538480" marR="109220">
              <a:lnSpc>
                <a:spcPct val="100000"/>
              </a:lnSpc>
              <a:spcBef>
                <a:spcPts val="690"/>
              </a:spcBef>
            </a:pPr>
            <a:r>
              <a:rPr spc="-25" dirty="0"/>
              <a:t>P</a:t>
            </a:r>
            <a:r>
              <a:rPr spc="-15" dirty="0"/>
              <a:t>l</a:t>
            </a:r>
            <a:r>
              <a:rPr spc="5" dirty="0"/>
              <a:t>a</a:t>
            </a:r>
            <a:r>
              <a:rPr spc="-15" dirty="0"/>
              <a:t>nn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beg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-10" dirty="0"/>
              <a:t>t</a:t>
            </a:r>
            <a:r>
              <a:rPr dirty="0"/>
              <a:t>h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dirty="0"/>
              <a:t>s</a:t>
            </a:r>
            <a:r>
              <a:rPr spc="-20" dirty="0"/>
              <a:t>t</a:t>
            </a:r>
            <a:r>
              <a:rPr spc="5" dirty="0"/>
              <a:t>a</a:t>
            </a:r>
            <a:r>
              <a:rPr spc="-15" dirty="0"/>
              <a:t>b</a:t>
            </a:r>
            <a:r>
              <a:rPr spc="-5" dirty="0"/>
              <a:t>l</a:t>
            </a:r>
            <a:r>
              <a:rPr spc="-15" dirty="0"/>
              <a:t>i</a:t>
            </a:r>
            <a:r>
              <a:rPr spc="-10" dirty="0"/>
              <a:t>s</a:t>
            </a:r>
            <a:r>
              <a:rPr spc="-5" dirty="0"/>
              <a:t>h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15" dirty="0"/>
              <a:t>b</a:t>
            </a:r>
            <a:r>
              <a:rPr spc="5" dirty="0"/>
              <a:t>j</a:t>
            </a:r>
            <a:r>
              <a:rPr spc="-20" dirty="0"/>
              <a:t>e</a:t>
            </a:r>
            <a:r>
              <a:rPr spc="-15" dirty="0"/>
              <a:t>c</a:t>
            </a:r>
            <a:r>
              <a:rPr spc="-20" dirty="0"/>
              <a:t>t</a:t>
            </a:r>
            <a:r>
              <a:rPr spc="-5" dirty="0"/>
              <a:t>iv</a:t>
            </a:r>
            <a:r>
              <a:rPr spc="-20" dirty="0"/>
              <a:t>e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dirty="0"/>
              <a:t>o</a:t>
            </a:r>
            <a:r>
              <a:rPr spc="-10" dirty="0"/>
              <a:t>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r</a:t>
            </a:r>
            <a:r>
              <a:rPr dirty="0"/>
              <a:t>o</a:t>
            </a:r>
            <a:r>
              <a:rPr spc="-20" dirty="0"/>
              <a:t>gr</a:t>
            </a:r>
            <a:r>
              <a:rPr spc="5" dirty="0"/>
              <a:t>a</a:t>
            </a:r>
            <a:r>
              <a:rPr spc="-35" dirty="0"/>
              <a:t>m</a:t>
            </a:r>
            <a:r>
              <a:rPr dirty="0"/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2474" y="2623958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74" y="356502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474" y="493409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11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41245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S</a:t>
            </a:r>
            <a:r>
              <a:rPr sz="4400" spc="-5" dirty="0">
                <a:latin typeface="Calibri"/>
                <a:cs typeface="Calibri"/>
              </a:rPr>
              <a:t>u</a:t>
            </a:r>
            <a:r>
              <a:rPr sz="4400" dirty="0">
                <a:latin typeface="Calibri"/>
                <a:cs typeface="Calibri"/>
              </a:rPr>
              <a:t>m</a:t>
            </a:r>
            <a:r>
              <a:rPr sz="4400" spc="-45" dirty="0">
                <a:latin typeface="Calibri"/>
                <a:cs typeface="Calibri"/>
              </a:rPr>
              <a:t>m</a:t>
            </a:r>
            <a:r>
              <a:rPr sz="4400" spc="5" dirty="0">
                <a:latin typeface="Calibri"/>
                <a:cs typeface="Calibri"/>
              </a:rPr>
              <a:t>a</a:t>
            </a:r>
            <a:r>
              <a:rPr sz="4400" spc="-25" dirty="0">
                <a:latin typeface="Calibri"/>
                <a:cs typeface="Calibri"/>
              </a:rPr>
              <a:t>r</a:t>
            </a:r>
            <a:r>
              <a:rPr sz="4400" spc="-20" dirty="0">
                <a:latin typeface="Calibri"/>
                <a:cs typeface="Calibri"/>
              </a:rPr>
              <a:t>y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nu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1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586" y="166002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99486" y="1701795"/>
            <a:ext cx="7416800" cy="427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bje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45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id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tr</a:t>
            </a:r>
            <a:r>
              <a:rPr sz="2400" dirty="0">
                <a:latin typeface="Calibri"/>
                <a:cs typeface="Calibri"/>
              </a:rPr>
              <a:t>aining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45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pi</a:t>
            </a:r>
            <a:r>
              <a:rPr sz="2400" dirty="0">
                <a:latin typeface="Calibri"/>
                <a:cs typeface="Calibri"/>
              </a:rPr>
              <a:t>cs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459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tr</a:t>
            </a:r>
            <a:r>
              <a:rPr sz="2400" dirty="0">
                <a:latin typeface="Calibri"/>
                <a:cs typeface="Calibri"/>
              </a:rPr>
              <a:t>aining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  <a:p>
            <a:pPr marL="412750" indent="-285750">
              <a:lnSpc>
                <a:spcPct val="100000"/>
              </a:lnSpc>
              <a:spcBef>
                <a:spcPts val="450"/>
              </a:spcBef>
              <a:buClr>
                <a:srgbClr val="0F214E"/>
              </a:buClr>
              <a:buFont typeface="Arial"/>
              <a:buChar char="–"/>
              <a:tabLst>
                <a:tab pos="412750" algn="l"/>
              </a:tabLst>
            </a:pP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tr</a:t>
            </a:r>
            <a:r>
              <a:rPr sz="2400" dirty="0">
                <a:latin typeface="Calibri"/>
                <a:cs typeface="Calibri"/>
              </a:rPr>
              <a:t>aining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3190"/>
              </a:lnSpc>
              <a:spcBef>
                <a:spcPts val="775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je</a:t>
            </a:r>
            <a:r>
              <a:rPr sz="2800" spc="-15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75310">
              <a:lnSpc>
                <a:spcPts val="3190"/>
              </a:lnSpc>
              <a:spcBef>
                <a:spcPts val="690"/>
              </a:spcBef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inc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ntati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s-o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gr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up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di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586" y="384696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586" y="474613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9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4124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45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ary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995" y="1600200"/>
            <a:ext cx="8229600" cy="4940300"/>
          </a:xfrm>
          <a:custGeom>
            <a:avLst/>
            <a:gdLst/>
            <a:ahLst/>
            <a:cxnLst/>
            <a:rect l="l" t="t" r="r" b="b"/>
            <a:pathLst>
              <a:path w="8229600" h="4940300">
                <a:moveTo>
                  <a:pt x="8229593" y="0"/>
                </a:moveTo>
                <a:lnTo>
                  <a:pt x="0" y="0"/>
                </a:lnTo>
                <a:lnTo>
                  <a:pt x="0" y="4940295"/>
                </a:lnTo>
                <a:lnTo>
                  <a:pt x="8229593" y="4940295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995" y="1600200"/>
            <a:ext cx="8229600" cy="4940300"/>
          </a:xfrm>
          <a:custGeom>
            <a:avLst/>
            <a:gdLst/>
            <a:ahLst/>
            <a:cxnLst/>
            <a:rect l="l" t="t" r="r" b="b"/>
            <a:pathLst>
              <a:path w="8229600" h="4940300">
                <a:moveTo>
                  <a:pt x="4114793" y="4940295"/>
                </a:moveTo>
                <a:lnTo>
                  <a:pt x="0" y="4940295"/>
                </a:lnTo>
                <a:lnTo>
                  <a:pt x="0" y="0"/>
                </a:lnTo>
                <a:lnTo>
                  <a:pt x="8229593" y="0"/>
                </a:lnTo>
                <a:lnTo>
                  <a:pt x="8229593" y="4940295"/>
                </a:lnTo>
                <a:lnTo>
                  <a:pt x="4114793" y="4940295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2474" y="1638437"/>
            <a:ext cx="150495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480">
              <a:lnSpc>
                <a:spcPct val="100000"/>
              </a:lnSpc>
            </a:pPr>
            <a:r>
              <a:rPr spc="-10" dirty="0"/>
              <a:t>I</a:t>
            </a:r>
            <a:r>
              <a:rPr spc="-35" dirty="0"/>
              <a:t>m</a:t>
            </a:r>
            <a:r>
              <a:rPr spc="-15" dirty="0"/>
              <a:t>p</a:t>
            </a:r>
            <a:r>
              <a:rPr spc="-5" dirty="0"/>
              <a:t>le</a:t>
            </a:r>
            <a:r>
              <a:rPr spc="-35" dirty="0"/>
              <a:t>m</a:t>
            </a:r>
            <a:r>
              <a:rPr spc="-20" dirty="0"/>
              <a:t>e</a:t>
            </a:r>
            <a:r>
              <a:rPr spc="-5" dirty="0"/>
              <a:t>n</a:t>
            </a:r>
            <a:r>
              <a:rPr spc="-10" dirty="0"/>
              <a:t>t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-5" dirty="0"/>
              <a:t>i</a:t>
            </a:r>
            <a:r>
              <a:rPr dirty="0"/>
              <a:t>on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ap</a:t>
            </a:r>
            <a:r>
              <a:rPr spc="-15" dirty="0"/>
              <a:t>p</a:t>
            </a:r>
            <a:r>
              <a:rPr spc="-5" dirty="0"/>
              <a:t>l</a:t>
            </a:r>
            <a:r>
              <a:rPr dirty="0"/>
              <a:t>y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10" dirty="0"/>
              <a:t>r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c</a:t>
            </a:r>
            <a:r>
              <a:rPr spc="-15" dirty="0"/>
              <a:t>i</a:t>
            </a:r>
            <a:r>
              <a:rPr spc="-5" dirty="0"/>
              <a:t>p</a:t>
            </a:r>
            <a:r>
              <a:rPr spc="-15" dirty="0"/>
              <a:t>l</a:t>
            </a:r>
            <a:r>
              <a:rPr spc="-20" dirty="0"/>
              <a:t>e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l</a:t>
            </a:r>
            <a:r>
              <a:rPr spc="-20" dirty="0"/>
              <a:t>e</a:t>
            </a:r>
            <a:r>
              <a:rPr spc="5" dirty="0"/>
              <a:t>a</a:t>
            </a:r>
            <a:r>
              <a:rPr spc="-20" dirty="0"/>
              <a:t>r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5" dirty="0"/>
              <a:t>n</a:t>
            </a:r>
            <a:r>
              <a:rPr spc="-20" dirty="0"/>
              <a:t>g</a:t>
            </a:r>
            <a:r>
              <a:rPr dirty="0"/>
              <a:t>.</a:t>
            </a:r>
          </a:p>
          <a:p>
            <a:pPr marL="538480" marR="29209">
              <a:lnSpc>
                <a:spcPts val="3020"/>
              </a:lnSpc>
              <a:spcBef>
                <a:spcPts val="745"/>
              </a:spcBef>
            </a:pPr>
            <a:r>
              <a:rPr spc="-90" dirty="0"/>
              <a:t>E</a:t>
            </a:r>
            <a:r>
              <a:rPr spc="-5" dirty="0"/>
              <a:t>f</a:t>
            </a:r>
            <a:r>
              <a:rPr dirty="0"/>
              <a:t>f</a:t>
            </a:r>
            <a:r>
              <a:rPr spc="-20" dirty="0"/>
              <a:t>e</a:t>
            </a:r>
            <a:r>
              <a:rPr spc="-25" dirty="0"/>
              <a:t>c</a:t>
            </a:r>
            <a:r>
              <a:rPr spc="-10" dirty="0"/>
              <a:t>t</a:t>
            </a:r>
            <a:r>
              <a:rPr spc="-5" dirty="0"/>
              <a:t>iv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tr</a:t>
            </a:r>
            <a:r>
              <a:rPr spc="5" dirty="0"/>
              <a:t>a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dirty="0"/>
              <a:t>o</a:t>
            </a:r>
            <a:r>
              <a:rPr spc="-35" dirty="0"/>
              <a:t>mm</a:t>
            </a:r>
            <a:r>
              <a:rPr spc="-5" dirty="0"/>
              <a:t>u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0" dirty="0"/>
              <a:t>c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-15" dirty="0"/>
              <a:t>e</a:t>
            </a:r>
            <a:r>
              <a:rPr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le</a:t>
            </a:r>
            <a:r>
              <a:rPr spc="-15" dirty="0"/>
              <a:t>arn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5" dirty="0"/>
              <a:t>bje</a:t>
            </a:r>
            <a:r>
              <a:rPr spc="-15" dirty="0"/>
              <a:t>cti</a:t>
            </a:r>
            <a:r>
              <a:rPr spc="-20" dirty="0"/>
              <a:t>ve</a:t>
            </a:r>
            <a:r>
              <a:rPr spc="-10" dirty="0"/>
              <a:t>s,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re</a:t>
            </a:r>
            <a:r>
              <a:rPr dirty="0"/>
              <a:t>s</a:t>
            </a:r>
            <a:r>
              <a:rPr spc="-20" dirty="0"/>
              <a:t>e</a:t>
            </a:r>
            <a:r>
              <a:rPr spc="-15" dirty="0"/>
              <a:t>n</a:t>
            </a:r>
            <a:r>
              <a:rPr spc="-10" dirty="0"/>
              <a:t>t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spc="-5" dirty="0"/>
              <a:t>nf</a:t>
            </a:r>
            <a:r>
              <a:rPr dirty="0"/>
              <a:t>o</a:t>
            </a:r>
            <a:r>
              <a:rPr spc="-30" dirty="0"/>
              <a:t>rm</a:t>
            </a:r>
            <a:r>
              <a:rPr spc="-15" dirty="0"/>
              <a:t>at</a:t>
            </a:r>
            <a:r>
              <a:rPr spc="-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spc="-5" dirty="0"/>
              <a:t>i</a:t>
            </a:r>
            <a:r>
              <a:rPr spc="-10" dirty="0"/>
              <a:t>st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-10" dirty="0"/>
              <a:t>ct</a:t>
            </a:r>
            <a:r>
              <a:rPr spc="-5" dirty="0"/>
              <a:t>iv</a:t>
            </a:r>
            <a:r>
              <a:rPr spc="-15" dirty="0"/>
              <a:t>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35" dirty="0"/>
              <a:t>m</a:t>
            </a:r>
            <a:r>
              <a:rPr spc="-20" dirty="0"/>
              <a:t>e</a:t>
            </a:r>
            <a:r>
              <a:rPr spc="-25" dirty="0"/>
              <a:t>m</a:t>
            </a:r>
            <a:r>
              <a:rPr spc="-10" dirty="0"/>
              <a:t>o</a:t>
            </a:r>
            <a:r>
              <a:rPr spc="-20" dirty="0"/>
              <a:t>r</a:t>
            </a:r>
            <a:r>
              <a:rPr spc="5" dirty="0"/>
              <a:t>a</a:t>
            </a:r>
            <a:r>
              <a:rPr spc="-15" dirty="0"/>
              <a:t>b</a:t>
            </a:r>
            <a:r>
              <a:rPr spc="-5" dirty="0"/>
              <a:t>le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/>
              <a:t>w</a:t>
            </a:r>
            <a:r>
              <a:rPr spc="5" dirty="0"/>
              <a:t>a</a:t>
            </a:r>
            <a:r>
              <a:rPr spc="-25" dirty="0"/>
              <a:t>y</a:t>
            </a:r>
            <a:r>
              <a:rPr spc="-10" dirty="0"/>
              <a:t>s,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20" dirty="0"/>
              <a:t>e</a:t>
            </a:r>
            <a:r>
              <a:rPr spc="-5" dirty="0"/>
              <a:t>l</a:t>
            </a:r>
            <a:r>
              <a:rPr spc="-15" dirty="0"/>
              <a:t>p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r</a:t>
            </a:r>
            <a:r>
              <a:rPr dirty="0"/>
              <a:t>ai</a:t>
            </a:r>
            <a:r>
              <a:rPr spc="-15" dirty="0"/>
              <a:t>n</a:t>
            </a:r>
            <a:r>
              <a:rPr spc="-20" dirty="0"/>
              <a:t>e</a:t>
            </a:r>
            <a:r>
              <a:rPr spc="-15" dirty="0"/>
              <a:t>e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l</a:t>
            </a:r>
            <a:r>
              <a:rPr spc="-5" dirty="0"/>
              <a:t>i</a:t>
            </a:r>
            <a:r>
              <a:rPr spc="-15" dirty="0"/>
              <a:t>nk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th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15" dirty="0"/>
              <a:t>u</a:t>
            </a:r>
            <a:r>
              <a:rPr spc="-5" dirty="0"/>
              <a:t>bje</a:t>
            </a:r>
            <a:r>
              <a:rPr spc="-15" dirty="0"/>
              <a:t>ct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35" dirty="0"/>
              <a:t>m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-10" dirty="0"/>
              <a:t>t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dirty="0"/>
              <a:t>o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the</a:t>
            </a:r>
            <a:r>
              <a:rPr spc="-5" dirty="0"/>
              <a:t>i</a:t>
            </a:r>
            <a:r>
              <a:rPr dirty="0"/>
              <a:t>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j</a:t>
            </a:r>
            <a:r>
              <a:rPr dirty="0"/>
              <a:t>o</a:t>
            </a:r>
            <a:r>
              <a:rPr spc="-5" dirty="0"/>
              <a:t>b</a:t>
            </a:r>
            <a:r>
              <a:rPr spc="-10" dirty="0"/>
              <a:t>s</a:t>
            </a:r>
            <a:r>
              <a:rPr dirty="0"/>
              <a:t>.</a:t>
            </a:r>
          </a:p>
          <a:p>
            <a:pPr marL="538480" marR="5080">
              <a:lnSpc>
                <a:spcPct val="90000"/>
              </a:lnSpc>
              <a:spcBef>
                <a:spcPts val="650"/>
              </a:spcBef>
            </a:pPr>
            <a:r>
              <a:rPr spc="-70" dirty="0"/>
              <a:t>E</a:t>
            </a:r>
            <a:r>
              <a:rPr spc="-15" dirty="0"/>
              <a:t>v</a:t>
            </a:r>
            <a:r>
              <a:rPr dirty="0"/>
              <a:t>a</a:t>
            </a:r>
            <a:r>
              <a:rPr spc="-15" dirty="0"/>
              <a:t>l</a:t>
            </a:r>
            <a:r>
              <a:rPr spc="-5" dirty="0"/>
              <a:t>ua</a:t>
            </a:r>
            <a:r>
              <a:rPr dirty="0"/>
              <a:t>t</a:t>
            </a:r>
            <a:r>
              <a:rPr spc="-5" dirty="0"/>
              <a:t>i</a:t>
            </a:r>
            <a:r>
              <a:rPr spc="-10" dirty="0"/>
              <a:t>o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tr</a:t>
            </a:r>
            <a:r>
              <a:rPr spc="5" dirty="0"/>
              <a:t>a</a:t>
            </a:r>
            <a:r>
              <a:rPr spc="-15" dirty="0"/>
              <a:t>i</a:t>
            </a:r>
            <a:r>
              <a:rPr spc="-5" dirty="0"/>
              <a:t>n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l</a:t>
            </a:r>
            <a:r>
              <a:rPr dirty="0"/>
              <a:t>o</a:t>
            </a:r>
            <a:r>
              <a:rPr spc="-10" dirty="0"/>
              <a:t>o</a:t>
            </a:r>
            <a:r>
              <a:rPr spc="-15" dirty="0"/>
              <a:t>k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dirty="0"/>
              <a:t>o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tr</a:t>
            </a:r>
            <a:r>
              <a:rPr spc="5" dirty="0"/>
              <a:t>a</a:t>
            </a:r>
            <a:r>
              <a:rPr spc="-15" dirty="0"/>
              <a:t>n</a:t>
            </a:r>
            <a:r>
              <a:rPr dirty="0"/>
              <a:t>s</a:t>
            </a:r>
            <a:r>
              <a:rPr spc="-5" dirty="0"/>
              <a:t>f</a:t>
            </a:r>
            <a:r>
              <a:rPr spc="-20" dirty="0"/>
              <a:t>e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10" dirty="0"/>
              <a:t>r</a:t>
            </a:r>
            <a:r>
              <a:rPr dirty="0"/>
              <a:t>ai</a:t>
            </a:r>
            <a:r>
              <a:rPr spc="-15" dirty="0"/>
              <a:t>ni</a:t>
            </a:r>
            <a:r>
              <a:rPr spc="-5" dirty="0"/>
              <a:t>n</a:t>
            </a:r>
            <a:r>
              <a:rPr dirty="0"/>
              <a:t>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by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25" dirty="0"/>
              <a:t>m</a:t>
            </a:r>
            <a:r>
              <a:rPr spc="-20" dirty="0"/>
              <a:t>e</a:t>
            </a:r>
            <a:r>
              <a:rPr dirty="0"/>
              <a:t>as</a:t>
            </a:r>
            <a:r>
              <a:rPr spc="-15" dirty="0"/>
              <a:t>u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5" dirty="0"/>
              <a:t>whe</a:t>
            </a:r>
            <a:r>
              <a:rPr spc="-20" dirty="0"/>
              <a:t>the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e</a:t>
            </a:r>
            <a:r>
              <a:rPr spc="-35" dirty="0"/>
              <a:t>m</a:t>
            </a:r>
            <a:r>
              <a:rPr spc="-5" dirty="0"/>
              <a:t>p</a:t>
            </a:r>
            <a:r>
              <a:rPr spc="-15" dirty="0"/>
              <a:t>l</a:t>
            </a:r>
            <a:r>
              <a:rPr dirty="0"/>
              <a:t>o</a:t>
            </a:r>
            <a:r>
              <a:rPr spc="-25" dirty="0"/>
              <a:t>y</a:t>
            </a:r>
            <a:r>
              <a:rPr spc="-20" dirty="0"/>
              <a:t>ee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er</a:t>
            </a:r>
            <a:r>
              <a:rPr dirty="0"/>
              <a:t>f</a:t>
            </a:r>
            <a:r>
              <a:rPr spc="-10" dirty="0"/>
              <a:t>or</a:t>
            </a:r>
            <a:r>
              <a:rPr spc="-35" dirty="0"/>
              <a:t>m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dirty="0"/>
              <a:t>a</a:t>
            </a:r>
            <a:r>
              <a:rPr spc="-10" dirty="0"/>
              <a:t>s</a:t>
            </a:r>
            <a:r>
              <a:rPr spc="-20" dirty="0"/>
              <a:t>k</a:t>
            </a:r>
            <a:r>
              <a:rPr dirty="0"/>
              <a:t>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dirty="0"/>
              <a:t>au</a:t>
            </a:r>
            <a:r>
              <a:rPr spc="-5" dirty="0"/>
              <a:t>g</a:t>
            </a:r>
            <a:r>
              <a:rPr spc="-15" dirty="0"/>
              <a:t>h</a:t>
            </a:r>
            <a:r>
              <a:rPr spc="-10" dirty="0"/>
              <a:t>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10" dirty="0"/>
              <a:t>r</a:t>
            </a:r>
            <a:r>
              <a:rPr dirty="0"/>
              <a:t>a</a:t>
            </a:r>
            <a:r>
              <a:rPr spc="-15" dirty="0"/>
              <a:t>i</a:t>
            </a:r>
            <a:r>
              <a:rPr spc="-5" dirty="0"/>
              <a:t>ni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20" dirty="0"/>
              <a:t>r</a:t>
            </a:r>
            <a:r>
              <a:rPr dirty="0"/>
              <a:t>o</a:t>
            </a:r>
            <a:r>
              <a:rPr spc="-20" dirty="0"/>
              <a:t>gram</a:t>
            </a:r>
            <a:r>
              <a:rPr dirty="0"/>
              <a:t>.</a:t>
            </a:r>
          </a:p>
          <a:p>
            <a:pPr marL="538480" marR="50800">
              <a:lnSpc>
                <a:spcPts val="3030"/>
              </a:lnSpc>
              <a:spcBef>
                <a:spcPts val="725"/>
              </a:spcBef>
            </a:pPr>
            <a:r>
              <a:rPr spc="-25" dirty="0"/>
              <a:t>A</a:t>
            </a:r>
            <a:r>
              <a:rPr spc="-10" dirty="0"/>
              <a:t>ss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s</a:t>
            </a:r>
            <a:r>
              <a:rPr spc="-35" dirty="0"/>
              <a:t>m</a:t>
            </a:r>
            <a:r>
              <a:rPr spc="-20" dirty="0"/>
              <a:t>e</a:t>
            </a:r>
            <a:r>
              <a:rPr spc="-15" dirty="0"/>
              <a:t>n</a:t>
            </a:r>
            <a:r>
              <a:rPr spc="-10" dirty="0"/>
              <a:t>t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dirty="0"/>
              <a:t>f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r</a:t>
            </a:r>
            <a:r>
              <a:rPr dirty="0"/>
              <a:t>ai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10" dirty="0"/>
              <a:t>s</a:t>
            </a:r>
            <a:r>
              <a:rPr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20" dirty="0"/>
              <a:t>v</a:t>
            </a:r>
            <a:r>
              <a:rPr dirty="0"/>
              <a:t>al</a:t>
            </a:r>
            <a:r>
              <a:rPr spc="-15" dirty="0"/>
              <a:t>u</a:t>
            </a:r>
            <a:r>
              <a:rPr spc="5" dirty="0"/>
              <a:t>a</a:t>
            </a:r>
            <a:r>
              <a:rPr spc="-20" dirty="0"/>
              <a:t>t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r</a:t>
            </a:r>
            <a:r>
              <a:rPr dirty="0"/>
              <a:t>ai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5" dirty="0"/>
              <a:t>ng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5" dirty="0"/>
              <a:t>u</a:t>
            </a:r>
            <a:r>
              <a:rPr spc="-10" dirty="0"/>
              <a:t>t</a:t>
            </a:r>
            <a:r>
              <a:rPr spc="-15" dirty="0"/>
              <a:t>c</a:t>
            </a:r>
            <a:r>
              <a:rPr dirty="0"/>
              <a:t>o</a:t>
            </a:r>
            <a:r>
              <a:rPr spc="-35" dirty="0"/>
              <a:t>m</a:t>
            </a:r>
            <a:r>
              <a:rPr spc="-20" dirty="0"/>
              <a:t>e</a:t>
            </a:r>
            <a:r>
              <a:rPr spc="-10" dirty="0"/>
              <a:t>s</a:t>
            </a:r>
            <a:r>
              <a:rPr dirty="0"/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2474" y="3735209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74" y="497473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99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41245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S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40" dirty="0">
                <a:latin typeface="Calibri"/>
                <a:cs typeface="Calibri"/>
              </a:rPr>
              <a:t>m</a:t>
            </a:r>
            <a:r>
              <a:rPr sz="4400" spc="-45" dirty="0">
                <a:latin typeface="Calibri"/>
                <a:cs typeface="Calibri"/>
              </a:rPr>
              <a:t>m</a:t>
            </a:r>
            <a:r>
              <a:rPr sz="4400" spc="-20" dirty="0">
                <a:latin typeface="Calibri"/>
                <a:cs typeface="Calibri"/>
              </a:rPr>
              <a:t>ary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3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3" y="4800599"/>
                </a:lnTo>
                <a:lnTo>
                  <a:pt x="8229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995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3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3" y="0"/>
                </a:lnTo>
                <a:lnTo>
                  <a:pt x="8229593" y="4800599"/>
                </a:lnTo>
                <a:lnTo>
                  <a:pt x="4114793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2474" y="1681617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55374" y="1723385"/>
            <a:ext cx="7698105" cy="388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iza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au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rm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erv</a:t>
            </a:r>
            <a:r>
              <a:rPr sz="2800" spc="-5" dirty="0">
                <a:latin typeface="Calibri"/>
                <a:cs typeface="Calibri"/>
              </a:rPr>
              <a:t>ie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whe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j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b.</a:t>
            </a:r>
            <a:endParaRPr sz="2800">
              <a:latin typeface="Calibri"/>
              <a:cs typeface="Calibri"/>
            </a:endParaRPr>
          </a:p>
          <a:p>
            <a:pPr marL="12700" marR="536575">
              <a:lnSpc>
                <a:spcPct val="100000"/>
              </a:lnSpc>
              <a:spcBef>
                <a:spcPts val="700"/>
              </a:spcBef>
            </a:pP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ig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ude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0" dirty="0">
                <a:latin typeface="Calibri"/>
                <a:cs typeface="Calibri"/>
              </a:rPr>
              <a:t>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deve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p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ki</a:t>
            </a:r>
            <a:r>
              <a:rPr sz="2800" spc="-5" dirty="0">
                <a:latin typeface="Calibri"/>
                <a:cs typeface="Calibri"/>
              </a:rPr>
              <a:t>lls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iv</a:t>
            </a:r>
            <a:r>
              <a:rPr sz="2800" spc="-20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rk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474" y="432957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79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81225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Y</a:t>
            </a:r>
            <a:r>
              <a:rPr sz="4400" spc="-5" dirty="0">
                <a:latin typeface="Calibri"/>
                <a:cs typeface="Calibri"/>
              </a:rPr>
              <a:t>o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1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Exp</a:t>
            </a:r>
            <a:r>
              <a:rPr sz="4400" spc="5" dirty="0">
                <a:latin typeface="Calibri"/>
                <a:cs typeface="Calibri"/>
              </a:rPr>
              <a:t>e</a:t>
            </a:r>
            <a:r>
              <a:rPr sz="4400" spc="-20" dirty="0">
                <a:latin typeface="Calibri"/>
                <a:cs typeface="Calibri"/>
              </a:rPr>
              <a:t>r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n</a:t>
            </a:r>
            <a:r>
              <a:rPr sz="4400" spc="-25" dirty="0">
                <a:latin typeface="Calibri"/>
                <a:cs typeface="Calibri"/>
              </a:rPr>
              <a:t>ce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8229599" y="0"/>
                </a:moveTo>
                <a:lnTo>
                  <a:pt x="0" y="0"/>
                </a:lnTo>
                <a:lnTo>
                  <a:pt x="0" y="4800599"/>
                </a:lnTo>
                <a:lnTo>
                  <a:pt x="8229599" y="4800599"/>
                </a:lnTo>
                <a:lnTo>
                  <a:pt x="8229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79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4114799" y="4800599"/>
                </a:moveTo>
                <a:lnTo>
                  <a:pt x="0" y="4800599"/>
                </a:lnTo>
                <a:lnTo>
                  <a:pt x="0" y="0"/>
                </a:lnTo>
                <a:lnTo>
                  <a:pt x="8229599" y="0"/>
                </a:lnTo>
                <a:lnTo>
                  <a:pt x="8229599" y="4800599"/>
                </a:lnTo>
                <a:lnTo>
                  <a:pt x="4114799" y="480059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9446" y="1689984"/>
            <a:ext cx="6288405" cy="317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 indent="-341630">
              <a:lnSpc>
                <a:spcPts val="3829"/>
              </a:lnSpc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pany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spo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754380">
              <a:lnSpc>
                <a:spcPct val="100000"/>
              </a:lnSpc>
              <a:spcBef>
                <a:spcPts val="575"/>
              </a:spcBef>
              <a:tabLst>
                <a:tab pos="1891664" algn="l"/>
              </a:tabLst>
            </a:pPr>
            <a:r>
              <a:rPr sz="2800" b="1" spc="-20" dirty="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=</a:t>
            </a:r>
            <a:r>
              <a:rPr sz="2800" b="1" spc="-20" dirty="0">
                <a:solidFill>
                  <a:srgbClr val="007F00"/>
                </a:solidFill>
                <a:latin typeface="Calibri"/>
                <a:cs typeface="Calibri"/>
              </a:rPr>
              <a:t>Y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007F00"/>
                </a:solidFill>
                <a:latin typeface="Calibri"/>
                <a:cs typeface="Calibri"/>
              </a:rPr>
              <a:t>B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=</a:t>
            </a:r>
            <a:r>
              <a:rPr sz="2800" b="1" spc="-25" dirty="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spc="-10" dirty="0">
                <a:latin typeface="Calibri"/>
                <a:cs typeface="Calibri"/>
              </a:rPr>
              <a:t>If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yes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inin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20" dirty="0">
                <a:latin typeface="Calibri"/>
                <a:cs typeface="Calibri"/>
              </a:rPr>
              <a:t>fe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754380">
              <a:lnSpc>
                <a:spcPct val="100000"/>
              </a:lnSpc>
              <a:spcBef>
                <a:spcPts val="690"/>
              </a:spcBef>
              <a:tabLst>
                <a:tab pos="1891664" algn="l"/>
              </a:tabLst>
            </a:pPr>
            <a:r>
              <a:rPr sz="2800" b="1" spc="-20" dirty="0">
                <a:solidFill>
                  <a:srgbClr val="007F00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=</a:t>
            </a:r>
            <a:r>
              <a:rPr sz="2800" b="1" spc="-20" dirty="0">
                <a:solidFill>
                  <a:srgbClr val="007F00"/>
                </a:solidFill>
                <a:latin typeface="Calibri"/>
                <a:cs typeface="Calibri"/>
              </a:rPr>
              <a:t>Y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7F00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2800" b="1" spc="-25" dirty="0">
                <a:solidFill>
                  <a:srgbClr val="007F00"/>
                </a:solidFill>
                <a:latin typeface="Calibri"/>
                <a:cs typeface="Calibri"/>
              </a:rPr>
              <a:t>B</a:t>
            </a:r>
            <a:r>
              <a:rPr sz="2800" b="1" spc="-10" dirty="0">
                <a:solidFill>
                  <a:srgbClr val="007F00"/>
                </a:solidFill>
                <a:latin typeface="Calibri"/>
                <a:cs typeface="Calibri"/>
              </a:rPr>
              <a:t>=</a:t>
            </a:r>
            <a:r>
              <a:rPr sz="2800" b="1" spc="-25" dirty="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800"/>
              </a:spcBef>
              <a:buClr>
                <a:srgbClr val="7F0000"/>
              </a:buClr>
              <a:buFont typeface="Arial"/>
              <a:buChar char="•"/>
              <a:tabLst>
                <a:tab pos="354330" algn="l"/>
              </a:tabLst>
            </a:pPr>
            <a:r>
              <a:rPr sz="320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y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now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5" y="274320"/>
            <a:ext cx="8229600" cy="114300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4355">
              <a:lnSpc>
                <a:spcPct val="100000"/>
              </a:lnSpc>
            </a:pPr>
            <a:r>
              <a:rPr sz="4400" spc="-2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ns</a:t>
            </a:r>
            <a:r>
              <a:rPr sz="4400" spc="-20" dirty="0">
                <a:latin typeface="Calibri"/>
                <a:cs typeface="Calibri"/>
              </a:rPr>
              <a:t>tr</a:t>
            </a:r>
            <a:r>
              <a:rPr sz="4400" dirty="0">
                <a:latin typeface="Calibri"/>
                <a:cs typeface="Calibri"/>
              </a:rPr>
              <a:t>u</a:t>
            </a:r>
            <a:r>
              <a:rPr sz="4400" spc="-25" dirty="0">
                <a:latin typeface="Calibri"/>
                <a:cs typeface="Calibri"/>
              </a:rPr>
              <a:t>ct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spc="5" dirty="0">
                <a:latin typeface="Calibri"/>
                <a:cs typeface="Calibri"/>
              </a:rPr>
              <a:t>o</a:t>
            </a:r>
            <a:r>
              <a:rPr sz="4400" spc="-5" dirty="0">
                <a:latin typeface="Calibri"/>
                <a:cs typeface="Calibri"/>
              </a:rPr>
              <a:t>n</a:t>
            </a:r>
            <a:r>
              <a:rPr sz="4400" spc="5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l</a:t>
            </a:r>
            <a:r>
              <a:rPr sz="4400" spc="-120" dirty="0">
                <a:latin typeface="Times New Roman"/>
                <a:cs typeface="Times New Roman"/>
              </a:rPr>
              <a:t> </a:t>
            </a:r>
            <a:r>
              <a:rPr sz="4400" spc="-35" dirty="0">
                <a:latin typeface="Calibri"/>
                <a:cs typeface="Calibri"/>
              </a:rPr>
              <a:t>D</a:t>
            </a:r>
            <a:r>
              <a:rPr sz="4400" spc="-2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spc="-20" dirty="0">
                <a:latin typeface="Calibri"/>
                <a:cs typeface="Calibri"/>
              </a:rPr>
              <a:t>g</a:t>
            </a:r>
            <a:r>
              <a:rPr sz="4400" dirty="0">
                <a:latin typeface="Calibri"/>
                <a:cs typeface="Calibri"/>
              </a:rPr>
              <a:t>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85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4038593" y="0"/>
                </a:moveTo>
                <a:lnTo>
                  <a:pt x="0" y="0"/>
                </a:lnTo>
                <a:lnTo>
                  <a:pt x="0" y="4820923"/>
                </a:lnTo>
                <a:lnTo>
                  <a:pt x="4038593" y="4820923"/>
                </a:lnTo>
                <a:lnTo>
                  <a:pt x="4038593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855" y="1600200"/>
            <a:ext cx="4038600" cy="4820920"/>
          </a:xfrm>
          <a:custGeom>
            <a:avLst/>
            <a:gdLst/>
            <a:ahLst/>
            <a:cxnLst/>
            <a:rect l="l" t="t" r="r" b="b"/>
            <a:pathLst>
              <a:path w="4038600" h="4820920">
                <a:moveTo>
                  <a:pt x="2019299" y="4820923"/>
                </a:moveTo>
                <a:lnTo>
                  <a:pt x="0" y="4820923"/>
                </a:lnTo>
                <a:lnTo>
                  <a:pt x="0" y="0"/>
                </a:lnTo>
                <a:lnTo>
                  <a:pt x="4038593" y="0"/>
                </a:lnTo>
                <a:lnTo>
                  <a:pt x="4038593" y="4820923"/>
                </a:lnTo>
                <a:lnTo>
                  <a:pt x="2019299" y="4820923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6957" y="1723385"/>
            <a:ext cx="3398520" cy="430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gram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ig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5" dirty="0">
                <a:latin typeface="Calibri"/>
                <a:cs typeface="Calibri"/>
              </a:rPr>
              <a:t>lp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rg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izati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hie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go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286385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als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i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i="1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800" b="1" i="1" spc="-2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i="1" spc="-2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i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28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b="1" i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i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i="1" spc="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060" y="4329570"/>
            <a:ext cx="150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7600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4038599" y="0"/>
                </a:moveTo>
                <a:lnTo>
                  <a:pt x="0" y="0"/>
                </a:lnTo>
                <a:lnTo>
                  <a:pt x="0" y="4812029"/>
                </a:lnTo>
                <a:lnTo>
                  <a:pt x="4038599" y="4812029"/>
                </a:lnTo>
                <a:lnTo>
                  <a:pt x="4038599" y="0"/>
                </a:lnTo>
                <a:close/>
              </a:path>
            </a:pathLst>
          </a:custGeom>
          <a:solidFill>
            <a:srgbClr val="FFA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7600" y="1600200"/>
            <a:ext cx="4038600" cy="4812030"/>
          </a:xfrm>
          <a:custGeom>
            <a:avLst/>
            <a:gdLst/>
            <a:ahLst/>
            <a:cxnLst/>
            <a:rect l="l" t="t" r="r" b="b"/>
            <a:pathLst>
              <a:path w="4038600" h="4812030">
                <a:moveTo>
                  <a:pt x="2019299" y="4812029"/>
                </a:moveTo>
                <a:lnTo>
                  <a:pt x="0" y="4812029"/>
                </a:lnTo>
                <a:lnTo>
                  <a:pt x="0" y="0"/>
                </a:lnTo>
                <a:lnTo>
                  <a:pt x="4038599" y="0"/>
                </a:lnTo>
                <a:lnTo>
                  <a:pt x="4038599" y="4812029"/>
                </a:lnTo>
                <a:lnTo>
                  <a:pt x="2019299" y="4812029"/>
                </a:lnTo>
                <a:close/>
              </a:path>
            </a:pathLst>
          </a:custGeom>
          <a:ln w="2551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4060" y="1681617"/>
            <a:ext cx="43287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03065" algn="l"/>
              </a:tabLst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r>
              <a:rPr sz="2800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280664" y="1736085"/>
            <a:ext cx="3255645" cy="206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st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b="1" spc="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iona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8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8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cal</a:t>
            </a:r>
            <a:r>
              <a:rPr sz="2800" spc="-15" dirty="0">
                <a:latin typeface="Calibri"/>
                <a:cs typeface="Calibri"/>
              </a:rPr>
              <a:t>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ifie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9905" y="374660"/>
            <a:ext cx="5505450" cy="4133850"/>
          </a:xfrm>
          <a:custGeom>
            <a:avLst/>
            <a:gdLst/>
            <a:ahLst/>
            <a:cxnLst/>
            <a:rect l="l" t="t" r="r" b="b"/>
            <a:pathLst>
              <a:path w="5505450" h="4133850">
                <a:moveTo>
                  <a:pt x="0" y="0"/>
                </a:moveTo>
                <a:lnTo>
                  <a:pt x="5505443" y="0"/>
                </a:lnTo>
                <a:lnTo>
                  <a:pt x="5505443" y="4133843"/>
                </a:lnTo>
                <a:lnTo>
                  <a:pt x="0" y="4133843"/>
                </a:lnTo>
                <a:lnTo>
                  <a:pt x="0" y="0"/>
                </a:lnTo>
                <a:close/>
              </a:path>
            </a:pathLst>
          </a:custGeom>
          <a:ln w="19048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598179"/>
            <a:ext cx="5486400" cy="3686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28800" y="4640579"/>
            <a:ext cx="5486400" cy="1753870"/>
          </a:xfrm>
          <a:prstGeom prst="rect">
            <a:avLst/>
          </a:prstGeom>
          <a:solidFill>
            <a:srgbClr val="FFAD36"/>
          </a:solidFill>
          <a:ln w="19048">
            <a:solidFill>
              <a:srgbClr val="535D3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 marR="244475">
              <a:lnSpc>
                <a:spcPct val="101600"/>
              </a:lnSpc>
              <a:buFont typeface="Arial"/>
              <a:buChar char="•"/>
              <a:tabLst>
                <a:tab pos="212725" algn="l"/>
              </a:tabLst>
            </a:pP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z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oy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ai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ph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ic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ut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ff</a:t>
            </a:r>
            <a:r>
              <a:rPr sz="1800" spc="-10" dirty="0">
                <a:latin typeface="Calibri"/>
                <a:cs typeface="Calibri"/>
              </a:rPr>
              <a:t>erent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5" dirty="0">
                <a:latin typeface="Calibri"/>
                <a:cs typeface="Calibri"/>
              </a:rPr>
              <a:t>z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80645" marR="926465">
              <a:lnSpc>
                <a:spcPct val="101400"/>
              </a:lnSpc>
              <a:spcBef>
                <a:spcPts val="459"/>
              </a:spcBef>
              <a:buFont typeface="Arial"/>
              <a:buChar char="•"/>
              <a:tabLst>
                <a:tab pos="212725" algn="l"/>
              </a:tabLst>
            </a:pPr>
            <a:r>
              <a:rPr sz="1800" spc="-35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nee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be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oc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ork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xi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nu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4" y="257799"/>
            <a:ext cx="3008630" cy="2043430"/>
          </a:xfrm>
          <a:prstGeom prst="rect">
            <a:avLst/>
          </a:prstGeom>
          <a:solidFill>
            <a:srgbClr val="B0DAF5"/>
          </a:solidFill>
          <a:ln w="57146">
            <a:solidFill>
              <a:srgbClr val="0F21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 marR="801370">
              <a:lnSpc>
                <a:spcPct val="100000"/>
              </a:lnSpc>
            </a:pP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ge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nst</a:t>
            </a:r>
            <a:r>
              <a:rPr sz="3200" spc="-2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spc="-20" dirty="0">
                <a:latin typeface="Calibri"/>
                <a:cs typeface="Calibri"/>
              </a:rPr>
              <a:t>ct</a:t>
            </a:r>
            <a:r>
              <a:rPr sz="3200" spc="-5" dirty="0">
                <a:latin typeface="Calibri"/>
                <a:cs typeface="Calibri"/>
              </a:rPr>
              <a:t>ion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De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4889" y="253989"/>
            <a:ext cx="5150485" cy="5891530"/>
          </a:xfrm>
          <a:custGeom>
            <a:avLst/>
            <a:gdLst/>
            <a:ahLst/>
            <a:cxnLst/>
            <a:rect l="l" t="t" r="r" b="b"/>
            <a:pathLst>
              <a:path w="5150484" h="5891530">
                <a:moveTo>
                  <a:pt x="0" y="0"/>
                </a:moveTo>
                <a:lnTo>
                  <a:pt x="5149870" y="0"/>
                </a:lnTo>
                <a:lnTo>
                  <a:pt x="5149870" y="5891540"/>
                </a:lnTo>
                <a:lnTo>
                  <a:pt x="0" y="58915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535D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4809" y="271768"/>
            <a:ext cx="4050030" cy="5853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7</a:t>
            </a:r>
            <a:r>
              <a:rPr spc="5" dirty="0"/>
              <a:t>-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2249</Words>
  <Application>Microsoft Office PowerPoint</Application>
  <PresentationFormat>Bildschirmpräsentation (4:3)</PresentationFormat>
  <Paragraphs>336</Paragraphs>
  <Slides>55</Slides>
  <Notes>55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6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2018-04-30T21:02:45Z</dcterms:created>
  <dcterms:modified xsi:type="dcterms:W3CDTF">2018-04-30T19:02:49Z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LastSaved">
    <vt:filetime>2018-04-30T00:00:00Z</vt:filetime>
  </property>
</Properties>
</file>