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/>
    <p:restoredTop sz="94643"/>
  </p:normalViewPr>
  <p:slideViewPr>
    <p:cSldViewPr>
      <p:cViewPr varScale="1">
        <p:scale>
          <a:sx n="72" d="100"/>
          <a:sy n="72" d="100"/>
        </p:scale>
        <p:origin x="200" y="1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2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4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66200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4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17643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4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783983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464646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72716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4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24027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5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4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23407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4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91486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4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14647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4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73260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4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94924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4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11336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4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91330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120"/>
              </a:lnSpc>
            </a:pPr>
            <a:r>
              <a:rPr lang="en-US"/>
              <a:t>4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783297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91" y="69860"/>
            <a:ext cx="9013894" cy="6691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91" y="69860"/>
            <a:ext cx="9014460" cy="6691630"/>
          </a:xfrm>
          <a:custGeom>
            <a:avLst/>
            <a:gdLst/>
            <a:ahLst/>
            <a:cxnLst/>
            <a:rect l="l" t="t" r="r" b="b"/>
            <a:pathLst>
              <a:path w="9014460" h="6691630">
                <a:moveTo>
                  <a:pt x="0" y="329793"/>
                </a:moveTo>
                <a:lnTo>
                  <a:pt x="4316" y="276304"/>
                </a:lnTo>
                <a:lnTo>
                  <a:pt x="16814" y="225561"/>
                </a:lnTo>
                <a:lnTo>
                  <a:pt x="36813" y="178244"/>
                </a:lnTo>
                <a:lnTo>
                  <a:pt x="63634" y="135031"/>
                </a:lnTo>
                <a:lnTo>
                  <a:pt x="96600" y="96602"/>
                </a:lnTo>
                <a:lnTo>
                  <a:pt x="135030" y="63637"/>
                </a:lnTo>
                <a:lnTo>
                  <a:pt x="178245" y="36815"/>
                </a:lnTo>
                <a:lnTo>
                  <a:pt x="225567" y="16815"/>
                </a:lnTo>
                <a:lnTo>
                  <a:pt x="276317" y="4317"/>
                </a:lnTo>
                <a:lnTo>
                  <a:pt x="329816" y="0"/>
                </a:lnTo>
                <a:lnTo>
                  <a:pt x="8684070" y="0"/>
                </a:lnTo>
                <a:lnTo>
                  <a:pt x="8711114" y="1093"/>
                </a:lnTo>
                <a:lnTo>
                  <a:pt x="8737556" y="4317"/>
                </a:lnTo>
                <a:lnTo>
                  <a:pt x="8788292" y="16815"/>
                </a:lnTo>
                <a:lnTo>
                  <a:pt x="8835600" y="36815"/>
                </a:lnTo>
                <a:lnTo>
                  <a:pt x="8878800" y="63637"/>
                </a:lnTo>
                <a:lnTo>
                  <a:pt x="8917215" y="96602"/>
                </a:lnTo>
                <a:lnTo>
                  <a:pt x="8950167" y="135031"/>
                </a:lnTo>
                <a:lnTo>
                  <a:pt x="8976977" y="178244"/>
                </a:lnTo>
                <a:lnTo>
                  <a:pt x="8996966" y="225561"/>
                </a:lnTo>
                <a:lnTo>
                  <a:pt x="9009458" y="276304"/>
                </a:lnTo>
                <a:lnTo>
                  <a:pt x="9013772" y="329793"/>
                </a:lnTo>
                <a:lnTo>
                  <a:pt x="9013894" y="6361480"/>
                </a:lnTo>
                <a:lnTo>
                  <a:pt x="9012679" y="6388532"/>
                </a:lnTo>
                <a:lnTo>
                  <a:pt x="9004192" y="6440743"/>
                </a:lnTo>
                <a:lnTo>
                  <a:pt x="8987866" y="6489866"/>
                </a:lnTo>
                <a:lnTo>
                  <a:pt x="8964382" y="6535221"/>
                </a:lnTo>
                <a:lnTo>
                  <a:pt x="8934416" y="6576130"/>
                </a:lnTo>
                <a:lnTo>
                  <a:pt x="8898648" y="6611913"/>
                </a:lnTo>
                <a:lnTo>
                  <a:pt x="8857755" y="6641892"/>
                </a:lnTo>
                <a:lnTo>
                  <a:pt x="8812417" y="6665387"/>
                </a:lnTo>
                <a:lnTo>
                  <a:pt x="8763310" y="6681721"/>
                </a:lnTo>
                <a:lnTo>
                  <a:pt x="8711114" y="6690212"/>
                </a:lnTo>
                <a:lnTo>
                  <a:pt x="8684070" y="6691306"/>
                </a:lnTo>
                <a:lnTo>
                  <a:pt x="329816" y="6691306"/>
                </a:lnTo>
                <a:lnTo>
                  <a:pt x="302766" y="6690212"/>
                </a:lnTo>
                <a:lnTo>
                  <a:pt x="276317" y="6686989"/>
                </a:lnTo>
                <a:lnTo>
                  <a:pt x="225567" y="6674492"/>
                </a:lnTo>
                <a:lnTo>
                  <a:pt x="178245" y="6654492"/>
                </a:lnTo>
                <a:lnTo>
                  <a:pt x="135030" y="6627670"/>
                </a:lnTo>
                <a:lnTo>
                  <a:pt x="96600" y="6594705"/>
                </a:lnTo>
                <a:lnTo>
                  <a:pt x="63634" y="6556274"/>
                </a:lnTo>
                <a:lnTo>
                  <a:pt x="36813" y="6513057"/>
                </a:lnTo>
                <a:lnTo>
                  <a:pt x="16814" y="6465733"/>
                </a:lnTo>
                <a:lnTo>
                  <a:pt x="4316" y="6414981"/>
                </a:lnTo>
                <a:lnTo>
                  <a:pt x="0" y="6361480"/>
                </a:lnTo>
                <a:lnTo>
                  <a:pt x="0" y="32979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495" y="1517660"/>
            <a:ext cx="9020810" cy="1459230"/>
          </a:xfrm>
          <a:custGeom>
            <a:avLst/>
            <a:gdLst/>
            <a:ahLst/>
            <a:cxnLst/>
            <a:rect l="l" t="t" r="r" b="b"/>
            <a:pathLst>
              <a:path w="9020810" h="1459230">
                <a:moveTo>
                  <a:pt x="0" y="1458833"/>
                </a:moveTo>
                <a:lnTo>
                  <a:pt x="9020190" y="1458833"/>
                </a:lnTo>
                <a:lnTo>
                  <a:pt x="9020190" y="0"/>
                </a:lnTo>
                <a:lnTo>
                  <a:pt x="0" y="0"/>
                </a:lnTo>
                <a:lnTo>
                  <a:pt x="0" y="1458833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495" y="1397002"/>
            <a:ext cx="9020810" cy="120650"/>
          </a:xfrm>
          <a:custGeom>
            <a:avLst/>
            <a:gdLst/>
            <a:ahLst/>
            <a:cxnLst/>
            <a:rect l="l" t="t" r="r" b="b"/>
            <a:pathLst>
              <a:path w="9020810" h="120650">
                <a:moveTo>
                  <a:pt x="0" y="120657"/>
                </a:moveTo>
                <a:lnTo>
                  <a:pt x="9020190" y="120657"/>
                </a:lnTo>
                <a:lnTo>
                  <a:pt x="9020190" y="0"/>
                </a:lnTo>
                <a:lnTo>
                  <a:pt x="0" y="0"/>
                </a:lnTo>
                <a:lnTo>
                  <a:pt x="0" y="120657"/>
                </a:lnTo>
                <a:close/>
              </a:path>
            </a:pathLst>
          </a:custGeom>
          <a:solidFill>
            <a:srgbClr val="ACC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495" y="2976503"/>
            <a:ext cx="9020810" cy="111125"/>
          </a:xfrm>
          <a:custGeom>
            <a:avLst/>
            <a:gdLst/>
            <a:ahLst/>
            <a:cxnLst/>
            <a:rect l="l" t="t" r="r" b="b"/>
            <a:pathLst>
              <a:path w="9020810" h="111125">
                <a:moveTo>
                  <a:pt x="0" y="111120"/>
                </a:moveTo>
                <a:lnTo>
                  <a:pt x="9020190" y="111120"/>
                </a:lnTo>
                <a:lnTo>
                  <a:pt x="9020190" y="0"/>
                </a:lnTo>
                <a:lnTo>
                  <a:pt x="0" y="0"/>
                </a:lnTo>
                <a:lnTo>
                  <a:pt x="0" y="111120"/>
                </a:lnTo>
                <a:close/>
              </a:path>
            </a:pathLst>
          </a:custGeom>
          <a:solidFill>
            <a:srgbClr val="464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6982"/>
            <a:ext cx="9144000" cy="68310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7256" y="4059005"/>
            <a:ext cx="4973955" cy="1004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30"/>
              </a:lnSpc>
            </a:pPr>
            <a:r>
              <a:rPr sz="3800" b="1" dirty="0">
                <a:solidFill>
                  <a:srgbClr val="FFFFFF"/>
                </a:solidFill>
                <a:latin typeface="Perpetua"/>
                <a:cs typeface="Perpetua"/>
              </a:rPr>
              <a:t>Lea</a:t>
            </a:r>
            <a:r>
              <a:rPr sz="3800" b="1" spc="110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3800" b="1" dirty="0">
                <a:solidFill>
                  <a:srgbClr val="FFFFFF"/>
                </a:solidFill>
                <a:latin typeface="Perpetua"/>
                <a:cs typeface="Perpetua"/>
              </a:rPr>
              <a:t>ning</a:t>
            </a:r>
            <a:r>
              <a:rPr sz="38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b="1" dirty="0">
                <a:solidFill>
                  <a:srgbClr val="FFFFFF"/>
                </a:solidFill>
                <a:latin typeface="Perpetua"/>
                <a:cs typeface="Perpetua"/>
              </a:rPr>
              <a:t>and</a:t>
            </a:r>
            <a:r>
              <a:rPr sz="3800" b="1" spc="-5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b="1" spc="-305" dirty="0">
                <a:solidFill>
                  <a:srgbClr val="FFFFFF"/>
                </a:solidFill>
                <a:latin typeface="Perpetua"/>
                <a:cs typeface="Perpetua"/>
              </a:rPr>
              <a:t>T</a:t>
            </a:r>
            <a:r>
              <a:rPr sz="3800" b="1" dirty="0">
                <a:solidFill>
                  <a:srgbClr val="FFFFFF"/>
                </a:solidFill>
                <a:latin typeface="Perpetua"/>
                <a:cs typeface="Perpetua"/>
              </a:rPr>
              <a:t>ransfer</a:t>
            </a:r>
            <a:r>
              <a:rPr sz="38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b="1" dirty="0">
                <a:solidFill>
                  <a:srgbClr val="FFFFFF"/>
                </a:solidFill>
                <a:latin typeface="Perpetua"/>
                <a:cs typeface="Perpetua"/>
              </a:rPr>
              <a:t>of</a:t>
            </a:r>
            <a:endParaRPr sz="3800">
              <a:latin typeface="Perpetua"/>
              <a:cs typeface="Perpetua"/>
            </a:endParaRPr>
          </a:p>
          <a:p>
            <a:pPr marL="635" algn="ctr">
              <a:lnSpc>
                <a:spcPts val="4330"/>
              </a:lnSpc>
            </a:pPr>
            <a:r>
              <a:rPr sz="3800" b="1" spc="-310" dirty="0">
                <a:solidFill>
                  <a:srgbClr val="FFFFFF"/>
                </a:solidFill>
                <a:latin typeface="Perpetua"/>
                <a:cs typeface="Perpetua"/>
              </a:rPr>
              <a:t>T</a:t>
            </a:r>
            <a:r>
              <a:rPr sz="3800" b="1" dirty="0">
                <a:solidFill>
                  <a:srgbClr val="FFFFFF"/>
                </a:solidFill>
                <a:latin typeface="Perpetua"/>
                <a:cs typeface="Perpetua"/>
              </a:rPr>
              <a:t>raining</a:t>
            </a:r>
            <a:endParaRPr sz="3800">
              <a:latin typeface="Perpetua"/>
              <a:cs typeface="Perpet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95827" y="5171203"/>
            <a:ext cx="137668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5" dirty="0">
                <a:solidFill>
                  <a:srgbClr val="FFFFFF"/>
                </a:solidFill>
                <a:latin typeface="Perpetua"/>
                <a:cs typeface="Perpetua"/>
              </a:rPr>
              <a:t>Ch</a:t>
            </a:r>
            <a:r>
              <a:rPr sz="2600" b="1" spc="-40" dirty="0">
                <a:solidFill>
                  <a:srgbClr val="FFFFFF"/>
                </a:solidFill>
                <a:latin typeface="Perpetua"/>
                <a:cs typeface="Perpetua"/>
              </a:rPr>
              <a:t>a</a:t>
            </a:r>
            <a:r>
              <a:rPr sz="2600" b="1" dirty="0">
                <a:solidFill>
                  <a:srgbClr val="FFFFFF"/>
                </a:solidFill>
                <a:latin typeface="Perpetua"/>
                <a:cs typeface="Perpetua"/>
              </a:rPr>
              <a:t>pter</a:t>
            </a:r>
            <a:r>
              <a:rPr sz="26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FFFF"/>
                </a:solidFill>
                <a:latin typeface="Perpetua"/>
                <a:cs typeface="Perpetua"/>
              </a:rPr>
              <a:t>4</a:t>
            </a:r>
            <a:endParaRPr sz="2600">
              <a:latin typeface="Perpetua"/>
              <a:cs typeface="Perpetu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77840" y="1556003"/>
            <a:ext cx="3532631" cy="4184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1621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9123173" cy="14289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993392"/>
            <a:ext cx="5910071" cy="18287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924" y="2189161"/>
            <a:ext cx="5481706" cy="12398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13170" y="5871772"/>
            <a:ext cx="161544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1849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800" b="1" spc="-15" baseline="25462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800" b="1" spc="150" baseline="2546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dition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ymo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59071" y="6650950"/>
            <a:ext cx="47853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Cop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rig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© 2013 by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Mc</a:t>
            </a:r>
            <a:r>
              <a:rPr sz="12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200" b="1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Hill Co</a:t>
            </a:r>
            <a:r>
              <a:rPr sz="1200" b="1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panies,</a:t>
            </a:r>
            <a:r>
              <a:rPr sz="1200" b="1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200" b="1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All rig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ts</a:t>
            </a:r>
            <a:r>
              <a:rPr sz="12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260" y="6650950"/>
            <a:ext cx="12636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Mc</a:t>
            </a:r>
            <a:r>
              <a:rPr sz="12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Hill/Irwin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spc="-65" dirty="0"/>
              <a:t>R</a:t>
            </a:r>
            <a:r>
              <a:rPr sz="3800" dirty="0"/>
              <a:t>ein</a:t>
            </a:r>
            <a:r>
              <a:rPr sz="3800" spc="-85" dirty="0"/>
              <a:t>f</a:t>
            </a:r>
            <a:r>
              <a:rPr sz="3800" dirty="0"/>
              <a:t>o</a:t>
            </a:r>
            <a:r>
              <a:rPr sz="3800" spc="-65" dirty="0"/>
              <a:t>r</a:t>
            </a:r>
            <a:r>
              <a:rPr sz="3800" dirty="0"/>
              <a:t>cement</a:t>
            </a:r>
            <a:r>
              <a:rPr sz="3800" spc="-50" dirty="0">
                <a:latin typeface="Times New Roman"/>
                <a:cs typeface="Times New Roman"/>
              </a:rPr>
              <a:t> </a:t>
            </a:r>
            <a:r>
              <a:rPr sz="3800" spc="-5" dirty="0"/>
              <a:t>Theo</a:t>
            </a:r>
            <a:r>
              <a:rPr sz="3800" spc="105" dirty="0"/>
              <a:t>r</a:t>
            </a:r>
            <a:r>
              <a:rPr sz="3800" dirty="0"/>
              <a:t>y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5645"/>
            <a:ext cx="7867015" cy="385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74168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15" dirty="0">
                <a:latin typeface="Perpetua"/>
                <a:cs typeface="Perpetua"/>
              </a:rPr>
              <a:t>T</a:t>
            </a:r>
            <a:r>
              <a:rPr sz="2800" spc="-15" dirty="0">
                <a:latin typeface="Perpetua"/>
                <a:cs typeface="Perpetua"/>
              </a:rPr>
              <a:t>raine</a:t>
            </a:r>
            <a:r>
              <a:rPr sz="2800" spc="45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then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ne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link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these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out</a:t>
            </a:r>
            <a:r>
              <a:rPr sz="2800" spc="-10" dirty="0">
                <a:latin typeface="Perpetua"/>
                <a:cs typeface="Perpetua"/>
              </a:rPr>
              <a:t>c</a:t>
            </a:r>
            <a:r>
              <a:rPr sz="2800" spc="-15" dirty="0">
                <a:latin typeface="Perpetua"/>
                <a:cs typeface="Perpetua"/>
              </a:rPr>
              <a:t>omes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lea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ne</a:t>
            </a:r>
            <a:r>
              <a:rPr sz="2800" spc="50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acqui</a:t>
            </a:r>
            <a:r>
              <a:rPr sz="2800" spc="4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Perpetua"/>
                <a:cs typeface="Perpetua"/>
              </a:rPr>
              <a:t>k</a:t>
            </a:r>
            <a:r>
              <a:rPr sz="2800" spc="-15" dirty="0">
                <a:latin typeface="Perpetua"/>
                <a:cs typeface="Perpetua"/>
              </a:rPr>
              <a:t>n</a:t>
            </a:r>
            <a:r>
              <a:rPr sz="2800" spc="-95" dirty="0">
                <a:latin typeface="Perpetua"/>
                <a:cs typeface="Perpetua"/>
              </a:rPr>
              <a:t>o</a:t>
            </a:r>
            <a:r>
              <a:rPr sz="2800" spc="-15" dirty="0">
                <a:latin typeface="Perpetua"/>
                <a:cs typeface="Perpetua"/>
              </a:rPr>
              <a:t>wledg</a:t>
            </a:r>
            <a:r>
              <a:rPr sz="2800" spc="-70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,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skills,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Perpetua"/>
                <a:cs typeface="Perpetua"/>
              </a:rPr>
              <a:t>c</a:t>
            </a:r>
            <a:r>
              <a:rPr sz="2800" spc="-15" dirty="0">
                <a:latin typeface="Perpetua"/>
                <a:cs typeface="Perpetua"/>
              </a:rPr>
              <a:t>han</a:t>
            </a:r>
            <a:r>
              <a:rPr sz="2800" spc="40" dirty="0">
                <a:latin typeface="Perpetua"/>
                <a:cs typeface="Perpetua"/>
              </a:rPr>
              <a:t>g</a:t>
            </a:r>
            <a:r>
              <a:rPr sz="2800" spc="-15" dirty="0">
                <a:latin typeface="Perpetua"/>
                <a:cs typeface="Perpetua"/>
              </a:rPr>
              <a:t>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Perpetua"/>
                <a:cs typeface="Perpetua"/>
              </a:rPr>
              <a:t>b</a:t>
            </a:r>
            <a:r>
              <a:rPr sz="2800" spc="-15" dirty="0">
                <a:latin typeface="Perpetua"/>
                <a:cs typeface="Perpetua"/>
              </a:rPr>
              <a:t>eh</a:t>
            </a:r>
            <a:r>
              <a:rPr sz="2800" spc="-100" dirty="0">
                <a:latin typeface="Perpetua"/>
                <a:cs typeface="Perpetua"/>
              </a:rPr>
              <a:t>a</a:t>
            </a:r>
            <a:r>
              <a:rPr sz="2800" spc="-15" dirty="0">
                <a:latin typeface="Perpetua"/>
                <a:cs typeface="Perpetua"/>
              </a:rPr>
              <a:t>viou</a:t>
            </a:r>
            <a:r>
              <a:rPr sz="2800" spc="45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s</a:t>
            </a:r>
            <a:endParaRPr sz="2800">
              <a:latin typeface="Perpetua"/>
              <a:cs typeface="Perpetua"/>
            </a:endParaRPr>
          </a:p>
          <a:p>
            <a:pPr marL="285115" marR="508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20" dirty="0">
                <a:latin typeface="Perpetua"/>
                <a:cs typeface="Perpetua"/>
              </a:rPr>
              <a:t>T</a:t>
            </a:r>
            <a:r>
              <a:rPr sz="2800" spc="-15" dirty="0">
                <a:latin typeface="Perpetua"/>
                <a:cs typeface="Perpetua"/>
              </a:rPr>
              <a:t>ra</a:t>
            </a:r>
            <a:r>
              <a:rPr sz="2800" spc="-20" dirty="0">
                <a:latin typeface="Perpetua"/>
                <a:cs typeface="Perpetua"/>
              </a:rPr>
              <a:t>i</a:t>
            </a:r>
            <a:r>
              <a:rPr sz="2800" spc="-15" dirty="0">
                <a:latin typeface="Perpetua"/>
                <a:cs typeface="Perpetua"/>
              </a:rPr>
              <a:t>ne</a:t>
            </a:r>
            <a:r>
              <a:rPr sz="2800" spc="50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can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Perpetua"/>
                <a:cs typeface="Perpetua"/>
              </a:rPr>
              <a:t>w</a:t>
            </a:r>
            <a:r>
              <a:rPr sz="2800" spc="-10" dirty="0">
                <a:latin typeface="Perpetua"/>
                <a:cs typeface="Perpetua"/>
              </a:rPr>
              <a:t>ith</a:t>
            </a:r>
            <a:r>
              <a:rPr sz="2800" spc="-25" dirty="0">
                <a:latin typeface="Perpetua"/>
                <a:cs typeface="Perpetua"/>
              </a:rPr>
              <a:t>h</a:t>
            </a:r>
            <a:r>
              <a:rPr sz="2800" spc="-15" dirty="0">
                <a:latin typeface="Perpetua"/>
                <a:cs typeface="Perpetua"/>
              </a:rPr>
              <a:t>old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</a:t>
            </a:r>
            <a:r>
              <a:rPr sz="2800" spc="-35" dirty="0">
                <a:latin typeface="Perpetua"/>
                <a:cs typeface="Perpetua"/>
              </a:rPr>
              <a:t>r</a:t>
            </a:r>
            <a:r>
              <a:rPr sz="2800" spc="-100" dirty="0">
                <a:latin typeface="Perpetua"/>
                <a:cs typeface="Perpetua"/>
              </a:rPr>
              <a:t>o</a:t>
            </a:r>
            <a:r>
              <a:rPr sz="2800" spc="-15" dirty="0">
                <a:latin typeface="Perpetua"/>
                <a:cs typeface="Perpetua"/>
              </a:rPr>
              <a:t>vide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Perpetua"/>
                <a:cs typeface="Perpetua"/>
              </a:rPr>
              <a:t>j</a:t>
            </a:r>
            <a:r>
              <a:rPr sz="2800" spc="-15" dirty="0">
                <a:latin typeface="Perpetua"/>
                <a:cs typeface="Perpetua"/>
              </a:rPr>
              <a:t>o</a:t>
            </a:r>
            <a:r>
              <a:rPr sz="2800" spc="-10" dirty="0">
                <a:latin typeface="Perpetua"/>
                <a:cs typeface="Perpetua"/>
              </a:rPr>
              <a:t>b-</a:t>
            </a:r>
            <a:r>
              <a:rPr sz="2800" spc="-30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el</a:t>
            </a:r>
            <a:r>
              <a:rPr sz="2800" spc="-40" dirty="0">
                <a:latin typeface="Perpetua"/>
                <a:cs typeface="Perpetua"/>
              </a:rPr>
              <a:t>a</a:t>
            </a:r>
            <a:r>
              <a:rPr sz="2800" spc="-15" dirty="0">
                <a:latin typeface="Perpetua"/>
                <a:cs typeface="Perpetua"/>
              </a:rPr>
              <a:t>ted,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pe</a:t>
            </a:r>
            <a:r>
              <a:rPr sz="2800" spc="45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sonal,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ca</a:t>
            </a:r>
            <a:r>
              <a:rPr sz="2800" spc="-3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er-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el</a:t>
            </a:r>
            <a:r>
              <a:rPr sz="2800" spc="-40" dirty="0">
                <a:latin typeface="Perpetua"/>
                <a:cs typeface="Perpetua"/>
              </a:rPr>
              <a:t>a</a:t>
            </a:r>
            <a:r>
              <a:rPr sz="2800" spc="-15" dirty="0">
                <a:latin typeface="Perpetua"/>
                <a:cs typeface="Perpetua"/>
              </a:rPr>
              <a:t>ted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ben</a:t>
            </a:r>
            <a:r>
              <a:rPr sz="2800" spc="-10" dirty="0">
                <a:latin typeface="Perpetua"/>
                <a:cs typeface="Perpetua"/>
              </a:rPr>
              <a:t>efits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lea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ne</a:t>
            </a:r>
            <a:r>
              <a:rPr sz="2800" spc="50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who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mast</a:t>
            </a:r>
            <a:r>
              <a:rPr sz="2800" spc="-5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o</a:t>
            </a:r>
            <a:r>
              <a:rPr sz="2800" spc="40" dirty="0">
                <a:latin typeface="Perpetua"/>
                <a:cs typeface="Perpetua"/>
              </a:rPr>
              <a:t>g</a:t>
            </a:r>
            <a:r>
              <a:rPr sz="2800" spc="-20" dirty="0">
                <a:latin typeface="Perpetua"/>
                <a:cs typeface="Perpetua"/>
              </a:rPr>
              <a:t>ram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co</a:t>
            </a:r>
            <a:r>
              <a:rPr sz="2800" spc="-10" dirty="0">
                <a:latin typeface="Perpetua"/>
                <a:cs typeface="Perpetua"/>
              </a:rPr>
              <a:t>n</a:t>
            </a:r>
            <a:r>
              <a:rPr sz="2800" spc="-15" dirty="0">
                <a:latin typeface="Perpetua"/>
                <a:cs typeface="Perpetua"/>
              </a:rPr>
              <a:t>tent</a:t>
            </a:r>
            <a:endParaRPr sz="2800">
              <a:latin typeface="Perpetua"/>
              <a:cs typeface="Perpetua"/>
            </a:endParaRPr>
          </a:p>
          <a:p>
            <a:pPr marL="285115" marR="4000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Perpetua"/>
                <a:cs typeface="Perpetua"/>
              </a:rPr>
              <a:t>Beh</a:t>
            </a:r>
            <a:r>
              <a:rPr sz="2800" spc="-95" dirty="0">
                <a:latin typeface="Perpetua"/>
                <a:cs typeface="Perpetua"/>
              </a:rPr>
              <a:t>a</a:t>
            </a:r>
            <a:r>
              <a:rPr sz="2800" spc="-15" dirty="0">
                <a:latin typeface="Perpetua"/>
                <a:cs typeface="Perpetua"/>
              </a:rPr>
              <a:t>vior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Perpetua"/>
                <a:cs typeface="Perpetua"/>
              </a:rPr>
              <a:t>m</a:t>
            </a:r>
            <a:r>
              <a:rPr sz="2800" spc="-10" dirty="0">
                <a:latin typeface="Perpetua"/>
                <a:cs typeface="Perpetua"/>
              </a:rPr>
              <a:t>odific</a:t>
            </a:r>
            <a:r>
              <a:rPr sz="2800" spc="-4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tion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is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tr</a:t>
            </a:r>
            <a:r>
              <a:rPr sz="2800" spc="-25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ining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Perpetua"/>
                <a:cs typeface="Perpetua"/>
              </a:rPr>
              <a:t>m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thod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45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is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</a:t>
            </a:r>
            <a:r>
              <a:rPr sz="2800" spc="4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ima</a:t>
            </a:r>
            <a:r>
              <a:rPr sz="2800" spc="40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i</a:t>
            </a:r>
            <a:r>
              <a:rPr sz="2800" spc="-75" dirty="0">
                <a:latin typeface="Perpetua"/>
                <a:cs typeface="Perpetua"/>
              </a:rPr>
              <a:t>l</a:t>
            </a:r>
            <a:r>
              <a:rPr sz="2800" spc="-15" dirty="0">
                <a:latin typeface="Perpetua"/>
                <a:cs typeface="Perpetua"/>
              </a:rPr>
              <a:t>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based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ein</a:t>
            </a:r>
            <a:r>
              <a:rPr sz="2800" spc="-5" dirty="0">
                <a:latin typeface="Perpetua"/>
                <a:cs typeface="Perpetua"/>
              </a:rPr>
              <a:t>f</a:t>
            </a:r>
            <a:r>
              <a:rPr sz="2800" spc="-15" dirty="0">
                <a:latin typeface="Perpetua"/>
                <a:cs typeface="Perpetua"/>
              </a:rPr>
              <a:t>orc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30" dirty="0">
                <a:latin typeface="Perpetua"/>
                <a:cs typeface="Perpetua"/>
              </a:rPr>
              <a:t>m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nt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theo</a:t>
            </a:r>
            <a:r>
              <a:rPr sz="2800" spc="1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y</a:t>
            </a:r>
            <a:endParaRPr sz="2800">
              <a:latin typeface="Perpetua"/>
              <a:cs typeface="Perpetua"/>
            </a:endParaRPr>
          </a:p>
          <a:p>
            <a:pPr marL="560705" marR="812800" lvl="1" indent="-228600">
              <a:lnSpc>
                <a:spcPct val="100000"/>
              </a:lnSpc>
              <a:spcBef>
                <a:spcPts val="459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Perpetua"/>
                <a:cs typeface="Perpetua"/>
              </a:rPr>
              <a:t>Emp</a:t>
            </a:r>
            <a:r>
              <a:rPr sz="2400" spc="-5" dirty="0">
                <a:latin typeface="Perpetua"/>
                <a:cs typeface="Perpetua"/>
              </a:rPr>
              <a:t>l</a:t>
            </a:r>
            <a:r>
              <a:rPr sz="2400" spc="-70" dirty="0">
                <a:latin typeface="Perpetua"/>
                <a:cs typeface="Perpetua"/>
              </a:rPr>
              <a:t>o</a:t>
            </a:r>
            <a:r>
              <a:rPr sz="2400" spc="-55" dirty="0">
                <a:latin typeface="Perpetua"/>
                <a:cs typeface="Perpetua"/>
              </a:rPr>
              <a:t>y</a:t>
            </a:r>
            <a:r>
              <a:rPr sz="2400" spc="-10" dirty="0">
                <a:latin typeface="Perpetua"/>
                <a:cs typeface="Perpetua"/>
              </a:rPr>
              <a:t>ees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Perpetua"/>
                <a:cs typeface="Perpetua"/>
              </a:rPr>
              <a:t>w</a:t>
            </a:r>
            <a:r>
              <a:rPr sz="2400" dirty="0">
                <a:latin typeface="Perpetua"/>
                <a:cs typeface="Perpetua"/>
              </a:rPr>
              <a:t>e</a:t>
            </a:r>
            <a:r>
              <a:rPr sz="2400" spc="-25" dirty="0">
                <a:latin typeface="Perpetua"/>
                <a:cs typeface="Perpetua"/>
              </a:rPr>
              <a:t>r</a:t>
            </a:r>
            <a:r>
              <a:rPr sz="2400" spc="-10" dirty="0">
                <a:latin typeface="Perpetua"/>
                <a:cs typeface="Perpetua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Perpetua"/>
                <a:cs typeface="Perpetua"/>
              </a:rPr>
              <a:t>enco</a:t>
            </a:r>
            <a:r>
              <a:rPr sz="2400" dirty="0">
                <a:latin typeface="Perpetua"/>
                <a:cs typeface="Perpetua"/>
              </a:rPr>
              <a:t>ura</a:t>
            </a:r>
            <a:r>
              <a:rPr sz="2400" spc="-15" dirty="0">
                <a:latin typeface="Perpetua"/>
                <a:cs typeface="Perpetua"/>
              </a:rPr>
              <a:t>ged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to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Perpetua"/>
                <a:cs typeface="Perpetua"/>
              </a:rPr>
              <a:t>in</a:t>
            </a:r>
            <a:r>
              <a:rPr sz="2400" spc="-5" dirty="0">
                <a:latin typeface="Perpetua"/>
                <a:cs typeface="Perpetua"/>
              </a:rPr>
              <a:t>c</a:t>
            </a:r>
            <a:r>
              <a:rPr sz="2400" spc="-25" dirty="0">
                <a:latin typeface="Perpetua"/>
                <a:cs typeface="Perpetua"/>
              </a:rPr>
              <a:t>r</a:t>
            </a:r>
            <a:r>
              <a:rPr sz="2400" spc="-10" dirty="0">
                <a:latin typeface="Perpetua"/>
                <a:cs typeface="Perpetua"/>
              </a:rPr>
              <a:t>ease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Perpetua"/>
                <a:cs typeface="Perpetua"/>
              </a:rPr>
              <a:t>the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n</a:t>
            </a:r>
            <a:r>
              <a:rPr sz="2400" spc="5" dirty="0">
                <a:latin typeface="Perpetua"/>
                <a:cs typeface="Perpetua"/>
              </a:rPr>
              <a:t>u</a:t>
            </a:r>
            <a:r>
              <a:rPr sz="2400" spc="-25" dirty="0">
                <a:latin typeface="Perpetua"/>
                <a:cs typeface="Perpetua"/>
              </a:rPr>
              <a:t>m</a:t>
            </a:r>
            <a:r>
              <a:rPr sz="2400" spc="-10" dirty="0">
                <a:latin typeface="Perpetua"/>
                <a:cs typeface="Perpetua"/>
              </a:rPr>
              <a:t>b</a:t>
            </a:r>
            <a:r>
              <a:rPr sz="2400" dirty="0">
                <a:latin typeface="Perpetua"/>
                <a:cs typeface="Perpetua"/>
              </a:rPr>
              <a:t>er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Perpetua"/>
                <a:cs typeface="Perpetua"/>
              </a:rPr>
              <a:t>of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Perpetua"/>
                <a:cs typeface="Perpetua"/>
              </a:rPr>
              <a:t>safe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Perpetua"/>
                <a:cs typeface="Perpetua"/>
              </a:rPr>
              <a:t>beh</a:t>
            </a:r>
            <a:r>
              <a:rPr sz="2400" spc="-75" dirty="0">
                <a:latin typeface="Perpetua"/>
                <a:cs typeface="Perpetua"/>
              </a:rPr>
              <a:t>a</a:t>
            </a:r>
            <a:r>
              <a:rPr sz="2400" dirty="0">
                <a:latin typeface="Perpetua"/>
                <a:cs typeface="Perpetua"/>
              </a:rPr>
              <a:t>vio</a:t>
            </a:r>
            <a:r>
              <a:rPr sz="2400" spc="45" dirty="0">
                <a:latin typeface="Perpetua"/>
                <a:cs typeface="Perpetua"/>
              </a:rPr>
              <a:t>r</a:t>
            </a:r>
            <a:r>
              <a:rPr sz="2400" spc="-10" dirty="0">
                <a:latin typeface="Perpetua"/>
                <a:cs typeface="Perpetua"/>
              </a:rPr>
              <a:t>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Perpetua"/>
                <a:cs typeface="Perpetua"/>
              </a:rPr>
              <a:t>th</a:t>
            </a:r>
            <a:r>
              <a:rPr sz="2400" spc="-50" dirty="0">
                <a:latin typeface="Perpetua"/>
                <a:cs typeface="Perpetua"/>
              </a:rPr>
              <a:t>e</a:t>
            </a:r>
            <a:r>
              <a:rPr sz="2400" spc="-10" dirty="0">
                <a:latin typeface="Perpetua"/>
                <a:cs typeface="Perpetua"/>
              </a:rPr>
              <a:t>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demo</a:t>
            </a:r>
            <a:r>
              <a:rPr sz="2400" spc="5" dirty="0">
                <a:latin typeface="Perpetua"/>
                <a:cs typeface="Perpetua"/>
              </a:rPr>
              <a:t>n</a:t>
            </a:r>
            <a:r>
              <a:rPr sz="2400" dirty="0">
                <a:latin typeface="Perpetua"/>
                <a:cs typeface="Perpetua"/>
              </a:rPr>
              <a:t>str</a:t>
            </a:r>
            <a:r>
              <a:rPr sz="2400" spc="-25" dirty="0">
                <a:latin typeface="Perpetua"/>
                <a:cs typeface="Perpetua"/>
              </a:rPr>
              <a:t>a</a:t>
            </a:r>
            <a:r>
              <a:rPr sz="2400" spc="-10" dirty="0">
                <a:latin typeface="Perpetua"/>
                <a:cs typeface="Perpetua"/>
              </a:rPr>
              <a:t>ted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on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Perpetua"/>
                <a:cs typeface="Perpetua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Perpetua"/>
                <a:cs typeface="Perpetua"/>
              </a:rPr>
              <a:t>job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spc="-5" dirty="0"/>
              <a:t>Socia</a:t>
            </a:r>
            <a:r>
              <a:rPr sz="3800" dirty="0"/>
              <a:t>l</a:t>
            </a:r>
            <a:r>
              <a:rPr sz="3800" spc="-5" dirty="0">
                <a:latin typeface="Times New Roman"/>
                <a:cs typeface="Times New Roman"/>
              </a:rPr>
              <a:t> </a:t>
            </a:r>
            <a:r>
              <a:rPr sz="3800" dirty="0"/>
              <a:t>Learning</a:t>
            </a:r>
            <a:r>
              <a:rPr sz="3800" spc="-10" dirty="0">
                <a:latin typeface="Times New Roman"/>
                <a:cs typeface="Times New Roman"/>
              </a:rPr>
              <a:t> </a:t>
            </a:r>
            <a:r>
              <a:rPr sz="3800" spc="-5" dirty="0"/>
              <a:t>Th</a:t>
            </a:r>
            <a:r>
              <a:rPr sz="3800" spc="-10" dirty="0"/>
              <a:t>e</a:t>
            </a:r>
            <a:r>
              <a:rPr sz="3800" dirty="0"/>
              <a:t>o</a:t>
            </a:r>
            <a:r>
              <a:rPr sz="3800" spc="100" dirty="0"/>
              <a:t>r</a:t>
            </a:r>
            <a:r>
              <a:rPr sz="3800" dirty="0"/>
              <a:t>y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5645"/>
            <a:ext cx="8030209" cy="3904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Perpetua"/>
                <a:cs typeface="Perpetua"/>
              </a:rPr>
              <a:t>Em</a:t>
            </a:r>
            <a:r>
              <a:rPr sz="2800" spc="-10" dirty="0">
                <a:latin typeface="Perpetua"/>
                <a:cs typeface="Perpetua"/>
              </a:rPr>
              <a:t>phasizes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45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peo</a:t>
            </a:r>
            <a:r>
              <a:rPr sz="2800" spc="-10" dirty="0">
                <a:latin typeface="Perpetua"/>
                <a:cs typeface="Perpetua"/>
              </a:rPr>
              <a:t>p</a:t>
            </a:r>
            <a:r>
              <a:rPr sz="2800" spc="-15" dirty="0">
                <a:latin typeface="Perpetua"/>
                <a:cs typeface="Perpetua"/>
              </a:rPr>
              <a:t>le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lea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Perpetua"/>
                <a:cs typeface="Perpetua"/>
              </a:rPr>
              <a:t>b</a:t>
            </a:r>
            <a:r>
              <a:rPr sz="2800" spc="-15" dirty="0">
                <a:latin typeface="Perpetua"/>
                <a:cs typeface="Perpetua"/>
              </a:rPr>
              <a:t>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obse</a:t>
            </a:r>
            <a:r>
              <a:rPr sz="2800" spc="9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ving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oth</a:t>
            </a:r>
            <a:r>
              <a:rPr sz="2800" spc="-10" dirty="0">
                <a:latin typeface="Perpetua"/>
                <a:cs typeface="Perpetua"/>
              </a:rPr>
              <a:t>er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p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5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sons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(m</a:t>
            </a:r>
            <a:r>
              <a:rPr sz="2800" spc="-10" dirty="0">
                <a:latin typeface="Perpetua"/>
                <a:cs typeface="Perpetua"/>
              </a:rPr>
              <a:t>o</a:t>
            </a:r>
            <a:r>
              <a:rPr sz="2800" spc="-15" dirty="0">
                <a:latin typeface="Perpetua"/>
                <a:cs typeface="Perpetua"/>
              </a:rPr>
              <a:t>de</a:t>
            </a:r>
            <a:r>
              <a:rPr sz="2800" spc="-5" dirty="0">
                <a:latin typeface="Perpetua"/>
                <a:cs typeface="Perpetua"/>
              </a:rPr>
              <a:t>l</a:t>
            </a:r>
            <a:r>
              <a:rPr sz="2800" spc="-10" dirty="0">
                <a:latin typeface="Perpetua"/>
                <a:cs typeface="Perpetua"/>
              </a:rPr>
              <a:t>s)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whom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60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Perpetua"/>
                <a:cs typeface="Perpetua"/>
              </a:rPr>
              <a:t>b</a:t>
            </a:r>
            <a:r>
              <a:rPr sz="2800" spc="-10" dirty="0">
                <a:latin typeface="Perpetua"/>
                <a:cs typeface="Perpetua"/>
              </a:rPr>
              <a:t>eli</a:t>
            </a:r>
            <a:r>
              <a:rPr sz="2800" spc="-60" dirty="0">
                <a:latin typeface="Perpetua"/>
                <a:cs typeface="Perpetua"/>
              </a:rPr>
              <a:t>e</a:t>
            </a:r>
            <a:r>
              <a:rPr sz="2800" spc="-80" dirty="0">
                <a:latin typeface="Perpetua"/>
                <a:cs typeface="Perpetua"/>
              </a:rPr>
              <a:t>v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c</a:t>
            </a:r>
            <a:r>
              <a:rPr sz="2800" spc="-3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edi</a:t>
            </a:r>
            <a:r>
              <a:rPr sz="2800" spc="-65" dirty="0">
                <a:latin typeface="Perpetua"/>
                <a:cs typeface="Perpetua"/>
              </a:rPr>
              <a:t>b</a:t>
            </a:r>
            <a:r>
              <a:rPr sz="2800" spc="-15" dirty="0">
                <a:latin typeface="Perpetua"/>
                <a:cs typeface="Perpetua"/>
              </a:rPr>
              <a:t>le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an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kn</a:t>
            </a:r>
            <a:r>
              <a:rPr sz="2800" spc="-95" dirty="0">
                <a:latin typeface="Perpetua"/>
                <a:cs typeface="Perpetua"/>
              </a:rPr>
              <a:t>o</a:t>
            </a:r>
            <a:r>
              <a:rPr sz="2800" spc="-15" dirty="0">
                <a:latin typeface="Perpetua"/>
                <a:cs typeface="Perpetua"/>
              </a:rPr>
              <a:t>wledgea</a:t>
            </a:r>
            <a:r>
              <a:rPr sz="2800" spc="-60" dirty="0">
                <a:latin typeface="Perpetua"/>
                <a:cs typeface="Perpetua"/>
              </a:rPr>
              <a:t>b</a:t>
            </a:r>
            <a:r>
              <a:rPr sz="2800" spc="-15" dirty="0">
                <a:latin typeface="Perpetua"/>
                <a:cs typeface="Perpetua"/>
              </a:rPr>
              <a:t>le</a:t>
            </a:r>
            <a:endParaRPr sz="2800">
              <a:latin typeface="Perpetua"/>
              <a:cs typeface="Perpetua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Perpetua"/>
                <a:cs typeface="Perpetua"/>
              </a:rPr>
              <a:t>The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theo</a:t>
            </a:r>
            <a:r>
              <a:rPr sz="2800" spc="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ec</a:t>
            </a:r>
            <a:r>
              <a:rPr sz="2800" spc="-10" dirty="0">
                <a:latin typeface="Perpetua"/>
                <a:cs typeface="Perpetua"/>
              </a:rPr>
              <a:t>o</a:t>
            </a:r>
            <a:r>
              <a:rPr sz="2800" spc="-15" dirty="0">
                <a:latin typeface="Perpetua"/>
                <a:cs typeface="Perpetua"/>
              </a:rPr>
              <a:t>gnizes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45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beh</a:t>
            </a:r>
            <a:r>
              <a:rPr sz="2800" spc="-110" dirty="0">
                <a:latin typeface="Perpetua"/>
                <a:cs typeface="Perpetua"/>
              </a:rPr>
              <a:t>a</a:t>
            </a:r>
            <a:r>
              <a:rPr sz="2800" spc="-15" dirty="0">
                <a:latin typeface="Perpetua"/>
                <a:cs typeface="Perpetua"/>
              </a:rPr>
              <a:t>vior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5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Perpetua"/>
                <a:cs typeface="Perpetua"/>
              </a:rPr>
              <a:t>i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einforc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or</a:t>
            </a:r>
            <a:endParaRPr sz="2800">
              <a:latin typeface="Perpetua"/>
              <a:cs typeface="Perpetua"/>
            </a:endParaRPr>
          </a:p>
          <a:p>
            <a:pPr marL="285115">
              <a:lnSpc>
                <a:spcPct val="100000"/>
              </a:lnSpc>
            </a:pP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60" dirty="0">
                <a:latin typeface="Perpetua"/>
                <a:cs typeface="Perpetua"/>
              </a:rPr>
              <a:t>e</a:t>
            </a:r>
            <a:r>
              <a:rPr sz="2800" spc="-50" dirty="0">
                <a:latin typeface="Perpetua"/>
                <a:cs typeface="Perpetua"/>
              </a:rPr>
              <a:t>w</a:t>
            </a:r>
            <a:r>
              <a:rPr sz="2800" spc="-20" dirty="0">
                <a:latin typeface="Perpetua"/>
                <a:cs typeface="Perpetua"/>
              </a:rPr>
              <a:t>arde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tends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be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ep</a:t>
            </a:r>
            <a:r>
              <a:rPr sz="2800" spc="-5" dirty="0">
                <a:latin typeface="Perpetua"/>
                <a:cs typeface="Perpetua"/>
              </a:rPr>
              <a:t>e</a:t>
            </a:r>
            <a:r>
              <a:rPr sz="2800" spc="-45" dirty="0">
                <a:latin typeface="Perpetua"/>
                <a:cs typeface="Perpetua"/>
              </a:rPr>
              <a:t>a</a:t>
            </a:r>
            <a:r>
              <a:rPr sz="2800" spc="-15" dirty="0">
                <a:latin typeface="Perpetua"/>
                <a:cs typeface="Perpetua"/>
              </a:rPr>
              <a:t>ted</a:t>
            </a:r>
            <a:endParaRPr sz="2800">
              <a:latin typeface="Perpetua"/>
              <a:cs typeface="Perpetua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Perpetua"/>
                <a:cs typeface="Perpetua"/>
              </a:rPr>
              <a:t>L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20" dirty="0">
                <a:latin typeface="Perpetua"/>
                <a:cs typeface="Perpetua"/>
              </a:rPr>
              <a:t>a</a:t>
            </a:r>
            <a:r>
              <a:rPr sz="2800" spc="6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n</a:t>
            </a:r>
            <a:r>
              <a:rPr sz="2800" spc="-60" dirty="0">
                <a:latin typeface="Perpetua"/>
                <a:cs typeface="Perpetua"/>
              </a:rPr>
              <a:t>e</a:t>
            </a:r>
            <a:r>
              <a:rPr sz="2800" spc="-20" dirty="0">
                <a:latin typeface="Perpetua"/>
                <a:cs typeface="Perpetua"/>
              </a:rPr>
              <a:t>w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skills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beh</a:t>
            </a:r>
            <a:r>
              <a:rPr sz="2800" spc="-100" dirty="0">
                <a:latin typeface="Perpetua"/>
                <a:cs typeface="Perpetua"/>
              </a:rPr>
              <a:t>a</a:t>
            </a:r>
            <a:r>
              <a:rPr sz="2800" spc="-15" dirty="0">
                <a:latin typeface="Perpetua"/>
                <a:cs typeface="Perpetua"/>
              </a:rPr>
              <a:t>vior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c</a:t>
            </a:r>
            <a:r>
              <a:rPr sz="2800" spc="-10" dirty="0">
                <a:latin typeface="Perpetua"/>
                <a:cs typeface="Perpetua"/>
              </a:rPr>
              <a:t>o</a:t>
            </a:r>
            <a:r>
              <a:rPr sz="2800" spc="-30" dirty="0">
                <a:latin typeface="Perpetua"/>
                <a:cs typeface="Perpetua"/>
              </a:rPr>
              <a:t>m</a:t>
            </a:r>
            <a:r>
              <a:rPr sz="2800" spc="-10" dirty="0">
                <a:latin typeface="Perpetua"/>
                <a:cs typeface="Perpetua"/>
              </a:rPr>
              <a:t>es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f</a:t>
            </a:r>
            <a:r>
              <a:rPr sz="2800" spc="-3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om:</a:t>
            </a:r>
            <a:endParaRPr sz="28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30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Di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60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y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10" dirty="0">
                <a:latin typeface="Perpetua"/>
                <a:cs typeface="Perpetua"/>
              </a:rPr>
              <a:t>x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ien</a:t>
            </a:r>
            <a:r>
              <a:rPr sz="2600" spc="-15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ing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seq</a:t>
            </a:r>
            <a:r>
              <a:rPr sz="2600" spc="-10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using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beh</a:t>
            </a:r>
            <a:r>
              <a:rPr sz="2600" spc="-8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vi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r</a:t>
            </a:r>
            <a:endParaRPr sz="2600">
              <a:latin typeface="Perpetua"/>
              <a:cs typeface="Perpetua"/>
            </a:endParaRPr>
          </a:p>
          <a:p>
            <a:pPr marL="560705">
              <a:lnSpc>
                <a:spcPct val="100000"/>
              </a:lnSpc>
            </a:pPr>
            <a:r>
              <a:rPr sz="2600" dirty="0">
                <a:latin typeface="Perpetua"/>
                <a:cs typeface="Perpetua"/>
              </a:rPr>
              <a:t>skill</a:t>
            </a:r>
            <a:endParaRPr sz="2600">
              <a:latin typeface="Perpetua"/>
              <a:cs typeface="Perpetua"/>
            </a:endParaRPr>
          </a:p>
          <a:p>
            <a:pPr marL="560705" marR="22479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ess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obse</a:t>
            </a:r>
            <a:r>
              <a:rPr sz="2600" spc="10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ving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oth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an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seeing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sequ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of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their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beh</a:t>
            </a:r>
            <a:r>
              <a:rPr sz="2600" spc="-8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vior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spc="-5" dirty="0"/>
              <a:t>Socia</a:t>
            </a:r>
            <a:r>
              <a:rPr sz="3800" dirty="0"/>
              <a:t>l</a:t>
            </a:r>
            <a:r>
              <a:rPr sz="3800" spc="-5" dirty="0">
                <a:latin typeface="Times New Roman"/>
                <a:cs typeface="Times New Roman"/>
              </a:rPr>
              <a:t> </a:t>
            </a:r>
            <a:r>
              <a:rPr sz="3800" dirty="0"/>
              <a:t>Learning</a:t>
            </a:r>
            <a:r>
              <a:rPr sz="3800" spc="-10" dirty="0">
                <a:latin typeface="Times New Roman"/>
                <a:cs typeface="Times New Roman"/>
              </a:rPr>
              <a:t> </a:t>
            </a:r>
            <a:r>
              <a:rPr sz="3800" spc="-5" dirty="0"/>
              <a:t>Th</a:t>
            </a:r>
            <a:r>
              <a:rPr sz="3800" spc="-10" dirty="0"/>
              <a:t>e</a:t>
            </a:r>
            <a:r>
              <a:rPr sz="3800" dirty="0"/>
              <a:t>o</a:t>
            </a:r>
            <a:r>
              <a:rPr sz="3800" spc="100" dirty="0"/>
              <a:t>r</a:t>
            </a:r>
            <a:r>
              <a:rPr sz="3800" dirty="0"/>
              <a:t>y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5535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1106805" algn="l"/>
              </a:tabLst>
            </a:pPr>
            <a:r>
              <a:rPr spc="-120" dirty="0">
                <a:latin typeface="Perpetua"/>
                <a:cs typeface="Perpetua"/>
              </a:rPr>
              <a:t>P</a:t>
            </a:r>
            <a:r>
              <a:rPr spc="-15" dirty="0">
                <a:latin typeface="Perpetua"/>
                <a:cs typeface="Perpetua"/>
              </a:rPr>
              <a:t>e</a:t>
            </a:r>
            <a:r>
              <a:rPr spc="50" dirty="0">
                <a:latin typeface="Perpetua"/>
                <a:cs typeface="Perpetua"/>
              </a:rPr>
              <a:t>r</a:t>
            </a:r>
            <a:r>
              <a:rPr spc="-15" dirty="0">
                <a:latin typeface="Perpetua"/>
                <a:cs typeface="Perpetua"/>
              </a:rPr>
              <a:t>son</a:t>
            </a:r>
            <a:r>
              <a:rPr spc="-260" dirty="0">
                <a:latin typeface="Perpetua"/>
                <a:cs typeface="Perpetua"/>
              </a:rPr>
              <a:t>’</a:t>
            </a:r>
            <a:r>
              <a:rPr spc="-10" dirty="0">
                <a:latin typeface="Perpetua"/>
                <a:cs typeface="Perpetua"/>
              </a:rPr>
              <a:t>s</a:t>
            </a:r>
            <a:r>
              <a:rPr spc="-30" dirty="0">
                <a:latin typeface="Perpetua"/>
                <a:cs typeface="Perpetua"/>
              </a:rPr>
              <a:t> </a:t>
            </a:r>
            <a:r>
              <a:rPr spc="-10" dirty="0">
                <a:latin typeface="Perpetua"/>
                <a:cs typeface="Perpetua"/>
              </a:rPr>
              <a:t>sel</a:t>
            </a:r>
            <a:r>
              <a:rPr dirty="0">
                <a:latin typeface="Perpetua"/>
                <a:cs typeface="Perpetua"/>
              </a:rPr>
              <a:t>f</a:t>
            </a:r>
            <a:r>
              <a:rPr spc="-10" dirty="0"/>
              <a:t>-e</a:t>
            </a:r>
            <a:r>
              <a:rPr spc="-5" dirty="0"/>
              <a:t>f</a:t>
            </a:r>
            <a:r>
              <a:rPr spc="-10" dirty="0"/>
              <a:t>fica</a:t>
            </a:r>
            <a:r>
              <a:rPr spc="35" dirty="0"/>
              <a:t>c</a:t>
            </a:r>
            <a:r>
              <a:rPr spc="-15" dirty="0"/>
              <a:t>y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15" dirty="0"/>
              <a:t>can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be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spc="-15" dirty="0"/>
              <a:t>nc</a:t>
            </a:r>
            <a:r>
              <a:rPr spc="-30" dirty="0"/>
              <a:t>r</a:t>
            </a:r>
            <a:r>
              <a:rPr spc="-15" dirty="0"/>
              <a:t>eas</a:t>
            </a:r>
            <a:r>
              <a:rPr spc="-10" dirty="0"/>
              <a:t>e</a:t>
            </a:r>
            <a:r>
              <a:rPr spc="-15" dirty="0"/>
              <a:t>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using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s</a:t>
            </a:r>
            <a:r>
              <a:rPr spc="-55" dirty="0"/>
              <a:t>e</a:t>
            </a:r>
            <a:r>
              <a:rPr spc="-80" dirty="0"/>
              <a:t>v</a:t>
            </a:r>
            <a:r>
              <a:rPr spc="-10" dirty="0"/>
              <a:t>eral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30" dirty="0"/>
              <a:t>m</a:t>
            </a:r>
            <a:r>
              <a:rPr spc="-10" dirty="0"/>
              <a:t>e</a:t>
            </a:r>
            <a:r>
              <a:rPr spc="-15" dirty="0"/>
              <a:t>thods</a:t>
            </a:r>
          </a:p>
          <a:p>
            <a:pPr marL="1381125" lvl="1" indent="-228600">
              <a:lnSpc>
                <a:spcPct val="100000"/>
              </a:lnSpc>
              <a:spcBef>
                <a:spcPts val="42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1382395" algn="l"/>
              </a:tabLst>
            </a:pPr>
            <a:r>
              <a:rPr sz="2600" spc="-290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erbal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pe</a:t>
            </a:r>
            <a:r>
              <a:rPr sz="2600" spc="4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suasion</a:t>
            </a:r>
            <a:endParaRPr sz="2600">
              <a:latin typeface="Perpetua"/>
              <a:cs typeface="Perpetua"/>
            </a:endParaRPr>
          </a:p>
          <a:p>
            <a:pPr marL="1381125" lvl="1" indent="-228600">
              <a:lnSpc>
                <a:spcPct val="100000"/>
              </a:lnSpc>
              <a:spcBef>
                <a:spcPts val="409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1382395" algn="l"/>
              </a:tabLst>
            </a:pPr>
            <a:r>
              <a:rPr sz="2600" dirty="0">
                <a:latin typeface="Perpetua"/>
                <a:cs typeface="Perpetua"/>
              </a:rPr>
              <a:t>Lo</a:t>
            </a:r>
            <a:r>
              <a:rPr sz="2600" spc="35" dirty="0">
                <a:latin typeface="Perpetua"/>
                <a:cs typeface="Perpetua"/>
              </a:rPr>
              <a:t>g</a:t>
            </a:r>
            <a:r>
              <a:rPr sz="2600" dirty="0">
                <a:latin typeface="Perpetua"/>
                <a:cs typeface="Perpetua"/>
              </a:rPr>
              <a:t>ical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ific</a:t>
            </a:r>
            <a:r>
              <a:rPr sz="2600" spc="-3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tion</a:t>
            </a:r>
            <a:endParaRPr sz="2600">
              <a:latin typeface="Perpetua"/>
              <a:cs typeface="Perpetua"/>
            </a:endParaRPr>
          </a:p>
          <a:p>
            <a:pPr marL="138112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1382395" algn="l"/>
              </a:tabLst>
            </a:pPr>
            <a:r>
              <a:rPr sz="2600" dirty="0">
                <a:latin typeface="Perpetua"/>
                <a:cs typeface="Perpetua"/>
              </a:rPr>
              <a:t>Obse</a:t>
            </a:r>
            <a:r>
              <a:rPr sz="2600" spc="100" dirty="0">
                <a:latin typeface="Perpetua"/>
                <a:cs typeface="Perpetua"/>
              </a:rPr>
              <a:t>r</a:t>
            </a:r>
            <a:r>
              <a:rPr sz="2600" spc="-45" dirty="0">
                <a:latin typeface="Perpetua"/>
                <a:cs typeface="Perpetua"/>
              </a:rPr>
              <a:t>v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tion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oth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(modeli</a:t>
            </a:r>
            <a:r>
              <a:rPr sz="2600" spc="-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g)</a:t>
            </a:r>
            <a:endParaRPr sz="2600">
              <a:latin typeface="Perpetua"/>
              <a:cs typeface="Perpetua"/>
            </a:endParaRPr>
          </a:p>
          <a:p>
            <a:pPr marL="138112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1382395" algn="l"/>
              </a:tabLst>
            </a:pPr>
            <a:r>
              <a:rPr sz="2600" spc="-55" dirty="0">
                <a:latin typeface="Perpetua"/>
                <a:cs typeface="Perpetua"/>
              </a:rPr>
              <a:t>P</a:t>
            </a:r>
            <a:r>
              <a:rPr sz="2600" spc="-5" dirty="0">
                <a:latin typeface="Perpetua"/>
                <a:cs typeface="Perpetua"/>
              </a:rPr>
              <a:t>as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spc="-5" dirty="0">
                <a:latin typeface="Perpetua"/>
                <a:cs typeface="Perpetua"/>
              </a:rPr>
              <a:t>mplishmen</a:t>
            </a:r>
            <a:r>
              <a:rPr sz="2600" dirty="0">
                <a:latin typeface="Perpetua"/>
                <a:cs typeface="Perpetua"/>
              </a:rPr>
              <a:t>ts</a:t>
            </a:r>
            <a:endParaRPr sz="2600">
              <a:latin typeface="Perpetua"/>
              <a:cs typeface="Perpetu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Figure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4.</a:t>
            </a:r>
            <a:r>
              <a:rPr dirty="0"/>
              <a:t>2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10" dirty="0"/>
              <a:t>-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25" dirty="0"/>
              <a:t>P</a:t>
            </a:r>
            <a:r>
              <a:rPr spc="-85" dirty="0"/>
              <a:t>r</a:t>
            </a:r>
            <a:r>
              <a:rPr spc="-20" dirty="0"/>
              <a:t>oce</a:t>
            </a:r>
            <a:r>
              <a:rPr spc="-35" dirty="0"/>
              <a:t>s</a:t>
            </a:r>
            <a:r>
              <a:rPr spc="-20" dirty="0"/>
              <a:t>s</a:t>
            </a:r>
            <a:r>
              <a:rPr spc="-30" dirty="0"/>
              <a:t>e</a:t>
            </a:r>
            <a:r>
              <a:rPr spc="-20" dirty="0"/>
              <a:t>s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15" dirty="0"/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25" dirty="0"/>
              <a:t>Socia</a:t>
            </a:r>
            <a:r>
              <a:rPr spc="-10" dirty="0"/>
              <a:t>l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20" dirty="0"/>
              <a:t>Lear</a:t>
            </a:r>
            <a:r>
              <a:rPr spc="-35" dirty="0"/>
              <a:t>n</a:t>
            </a:r>
            <a:r>
              <a:rPr spc="-5" dirty="0"/>
              <a:t>ing</a:t>
            </a:r>
          </a:p>
          <a:p>
            <a:pPr marL="12700">
              <a:lnSpc>
                <a:spcPct val="100000"/>
              </a:lnSpc>
            </a:pPr>
            <a:r>
              <a:rPr spc="-25" dirty="0"/>
              <a:t>Theo</a:t>
            </a:r>
            <a:r>
              <a:rPr spc="70" dirty="0"/>
              <a:t>r</a:t>
            </a:r>
            <a:r>
              <a:rPr spc="-15" dirty="0"/>
              <a:t>y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6" name="object 6"/>
          <p:cNvSpPr/>
          <p:nvPr/>
        </p:nvSpPr>
        <p:spPr>
          <a:xfrm>
            <a:off x="472022" y="3017885"/>
            <a:ext cx="1372235" cy="1630680"/>
          </a:xfrm>
          <a:custGeom>
            <a:avLst/>
            <a:gdLst/>
            <a:ahLst/>
            <a:cxnLst/>
            <a:rect l="l" t="t" r="r" b="b"/>
            <a:pathLst>
              <a:path w="1372235" h="1630679">
                <a:moveTo>
                  <a:pt x="1234857" y="0"/>
                </a:moveTo>
                <a:lnTo>
                  <a:pt x="137196" y="0"/>
                </a:lnTo>
                <a:lnTo>
                  <a:pt x="132987" y="63"/>
                </a:lnTo>
                <a:lnTo>
                  <a:pt x="90808" y="8047"/>
                </a:lnTo>
                <a:lnTo>
                  <a:pt x="54284" y="27902"/>
                </a:lnTo>
                <a:lnTo>
                  <a:pt x="25550" y="57490"/>
                </a:lnTo>
                <a:lnTo>
                  <a:pt x="6743" y="94673"/>
                </a:lnTo>
                <a:lnTo>
                  <a:pt x="0" y="137312"/>
                </a:lnTo>
                <a:lnTo>
                  <a:pt x="0" y="1492773"/>
                </a:lnTo>
                <a:lnTo>
                  <a:pt x="8036" y="1539179"/>
                </a:lnTo>
                <a:lnTo>
                  <a:pt x="27873" y="1575733"/>
                </a:lnTo>
                <a:lnTo>
                  <a:pt x="57436" y="1604491"/>
                </a:lnTo>
                <a:lnTo>
                  <a:pt x="94590" y="1623314"/>
                </a:lnTo>
                <a:lnTo>
                  <a:pt x="137196" y="1630064"/>
                </a:lnTo>
                <a:lnTo>
                  <a:pt x="1234857" y="1630064"/>
                </a:lnTo>
                <a:lnTo>
                  <a:pt x="1281174" y="1622029"/>
                </a:lnTo>
                <a:lnTo>
                  <a:pt x="1317700" y="1602180"/>
                </a:lnTo>
                <a:lnTo>
                  <a:pt x="1346446" y="1572595"/>
                </a:lnTo>
                <a:lnTo>
                  <a:pt x="1365267" y="1535413"/>
                </a:lnTo>
                <a:lnTo>
                  <a:pt x="1372017" y="1492773"/>
                </a:lnTo>
                <a:lnTo>
                  <a:pt x="1372017" y="137312"/>
                </a:lnTo>
                <a:lnTo>
                  <a:pt x="1363979" y="90906"/>
                </a:lnTo>
                <a:lnTo>
                  <a:pt x="1344137" y="54343"/>
                </a:lnTo>
                <a:lnTo>
                  <a:pt x="1314572" y="25578"/>
                </a:lnTo>
                <a:lnTo>
                  <a:pt x="1277431" y="6751"/>
                </a:lnTo>
                <a:lnTo>
                  <a:pt x="1234857" y="0"/>
                </a:lnTo>
                <a:close/>
              </a:path>
            </a:pathLst>
          </a:custGeom>
          <a:solidFill>
            <a:srgbClr val="7C3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5394" y="3307908"/>
            <a:ext cx="6521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Perpetua"/>
                <a:cs typeface="Perpetua"/>
              </a:rPr>
              <a:t>A</a:t>
            </a:r>
            <a:r>
              <a:rPr sz="1200" b="1" spc="-5" dirty="0">
                <a:solidFill>
                  <a:srgbClr val="FFFFFF"/>
                </a:solidFill>
                <a:latin typeface="Perpetua"/>
                <a:cs typeface="Perpetua"/>
              </a:rPr>
              <a:t>tten</a:t>
            </a:r>
            <a:r>
              <a:rPr sz="1200" b="1" spc="-10" dirty="0">
                <a:solidFill>
                  <a:srgbClr val="FFFFFF"/>
                </a:solidFill>
                <a:latin typeface="Perpetua"/>
                <a:cs typeface="Perpetua"/>
              </a:rPr>
              <a:t>t</a:t>
            </a:r>
            <a:r>
              <a:rPr sz="1200" b="1" spc="-5" dirty="0">
                <a:solidFill>
                  <a:srgbClr val="FFFFFF"/>
                </a:solidFill>
                <a:latin typeface="Perpetua"/>
                <a:cs typeface="Perpetua"/>
              </a:rPr>
              <a:t>i</a:t>
            </a:r>
            <a:r>
              <a:rPr sz="1200" b="1" spc="-15" dirty="0">
                <a:solidFill>
                  <a:srgbClr val="FFFFFF"/>
                </a:solidFill>
                <a:latin typeface="Perpetua"/>
                <a:cs typeface="Perpetua"/>
              </a:rPr>
              <a:t>o</a:t>
            </a:r>
            <a:r>
              <a:rPr sz="1200" b="1" spc="-10" dirty="0">
                <a:solidFill>
                  <a:srgbClr val="FFFFFF"/>
                </a:solidFill>
                <a:latin typeface="Perpetua"/>
                <a:cs typeface="Perpetua"/>
              </a:rPr>
              <a:t>n</a:t>
            </a:r>
            <a:endParaRPr sz="1200">
              <a:latin typeface="Perpetua"/>
              <a:cs typeface="Perpet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394" y="3745296"/>
            <a:ext cx="923290" cy="61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 indent="-85090">
              <a:lnSpc>
                <a:spcPct val="100000"/>
              </a:lnSpc>
              <a:buClr>
                <a:srgbClr val="FFFFFF"/>
              </a:buClr>
              <a:buFont typeface="Perpetua"/>
              <a:buChar char="•"/>
              <a:tabLst>
                <a:tab pos="98425" algn="l"/>
              </a:tabLst>
            </a:pP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Model</a:t>
            </a:r>
            <a:r>
              <a:rPr sz="1200" spc="-10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Sti</a:t>
            </a:r>
            <a:r>
              <a:rPr sz="1200" spc="-10" dirty="0">
                <a:solidFill>
                  <a:srgbClr val="FFFFFF"/>
                </a:solidFill>
                <a:latin typeface="Perpetua"/>
                <a:cs typeface="Perpetua"/>
              </a:rPr>
              <a:t>m</a:t>
            </a: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uli</a:t>
            </a:r>
            <a:endParaRPr sz="12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•</a:t>
            </a:r>
            <a:r>
              <a:rPr sz="1200" spc="-165" dirty="0">
                <a:solidFill>
                  <a:srgbClr val="FFFFFF"/>
                </a:solidFill>
                <a:latin typeface="Perpetua"/>
                <a:cs typeface="Perpetua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Perpetua"/>
                <a:cs typeface="Perpetua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ain</a:t>
            </a:r>
            <a:r>
              <a:rPr sz="1200" spc="5" dirty="0">
                <a:solidFill>
                  <a:srgbClr val="FFFFFF"/>
                </a:solidFill>
                <a:latin typeface="Perpetua"/>
                <a:cs typeface="Perpetua"/>
              </a:rPr>
              <a:t>e</a:t>
            </a: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e</a:t>
            </a:r>
            <a:endParaRPr sz="1200">
              <a:latin typeface="Perpetua"/>
              <a:cs typeface="Perpetua"/>
            </a:endParaRPr>
          </a:p>
          <a:p>
            <a:pPr marL="97790" indent="-85090">
              <a:lnSpc>
                <a:spcPct val="100000"/>
              </a:lnSpc>
              <a:spcBef>
                <a:spcPts val="285"/>
              </a:spcBef>
              <a:buClr>
                <a:srgbClr val="FFFFFF"/>
              </a:buClr>
              <a:buFont typeface="Perpetua"/>
              <a:buChar char="•"/>
              <a:tabLst>
                <a:tab pos="98425" algn="l"/>
              </a:tabLst>
            </a:pP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Ch</a:t>
            </a:r>
            <a:r>
              <a:rPr sz="1200" spc="5" dirty="0">
                <a:solidFill>
                  <a:srgbClr val="FFFFFF"/>
                </a:solidFill>
                <a:latin typeface="Perpetua"/>
                <a:cs typeface="Perpetua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Perpetua"/>
                <a:cs typeface="Perpetua"/>
              </a:rPr>
              <a:t>c</a:t>
            </a: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te</a:t>
            </a:r>
            <a:r>
              <a:rPr sz="1200" spc="20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is</a:t>
            </a:r>
            <a:r>
              <a:rPr sz="1200" spc="-5" dirty="0">
                <a:solidFill>
                  <a:srgbClr val="FFFFFF"/>
                </a:solidFill>
                <a:latin typeface="Perpetua"/>
                <a:cs typeface="Perpetua"/>
              </a:rPr>
              <a:t>t</a:t>
            </a: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i</a:t>
            </a:r>
            <a:r>
              <a:rPr sz="1200" spc="-5" dirty="0">
                <a:solidFill>
                  <a:srgbClr val="FFFFFF"/>
                </a:solidFill>
                <a:latin typeface="Perpetua"/>
                <a:cs typeface="Perpetua"/>
              </a:rPr>
              <a:t>c</a:t>
            </a: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s</a:t>
            </a:r>
            <a:endParaRPr sz="1200">
              <a:latin typeface="Perpetua"/>
              <a:cs typeface="Perpetu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55672" y="3694541"/>
            <a:ext cx="236854" cy="276860"/>
          </a:xfrm>
          <a:custGeom>
            <a:avLst/>
            <a:gdLst/>
            <a:ahLst/>
            <a:cxnLst/>
            <a:rect l="l" t="t" r="r" b="b"/>
            <a:pathLst>
              <a:path w="236855" h="276860">
                <a:moveTo>
                  <a:pt x="118241" y="0"/>
                </a:moveTo>
                <a:lnTo>
                  <a:pt x="118241" y="55382"/>
                </a:lnTo>
                <a:lnTo>
                  <a:pt x="0" y="55382"/>
                </a:lnTo>
                <a:lnTo>
                  <a:pt x="0" y="221376"/>
                </a:lnTo>
                <a:lnTo>
                  <a:pt x="118241" y="221376"/>
                </a:lnTo>
                <a:lnTo>
                  <a:pt x="118241" y="276752"/>
                </a:lnTo>
                <a:lnTo>
                  <a:pt x="236600" y="138449"/>
                </a:lnTo>
                <a:lnTo>
                  <a:pt x="118241" y="0"/>
                </a:lnTo>
                <a:close/>
              </a:path>
            </a:pathLst>
          </a:custGeom>
          <a:solidFill>
            <a:srgbClr val="BEA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90440" y="3017885"/>
            <a:ext cx="1358265" cy="1630680"/>
          </a:xfrm>
          <a:custGeom>
            <a:avLst/>
            <a:gdLst/>
            <a:ahLst/>
            <a:cxnLst/>
            <a:rect l="l" t="t" r="r" b="b"/>
            <a:pathLst>
              <a:path w="1358264" h="1630679">
                <a:moveTo>
                  <a:pt x="1221860" y="0"/>
                </a:moveTo>
                <a:lnTo>
                  <a:pt x="133991" y="11"/>
                </a:lnTo>
                <a:lnTo>
                  <a:pt x="91598" y="7359"/>
                </a:lnTo>
                <a:lnTo>
                  <a:pt x="54811" y="26801"/>
                </a:lnTo>
                <a:lnTo>
                  <a:pt x="25821" y="56146"/>
                </a:lnTo>
                <a:lnTo>
                  <a:pt x="6820" y="93205"/>
                </a:lnTo>
                <a:lnTo>
                  <a:pt x="0" y="135788"/>
                </a:lnTo>
                <a:lnTo>
                  <a:pt x="11" y="1496054"/>
                </a:lnTo>
                <a:lnTo>
                  <a:pt x="7355" y="1538452"/>
                </a:lnTo>
                <a:lnTo>
                  <a:pt x="26794" y="1575244"/>
                </a:lnTo>
                <a:lnTo>
                  <a:pt x="56137" y="1604238"/>
                </a:lnTo>
                <a:lnTo>
                  <a:pt x="93192" y="1623242"/>
                </a:lnTo>
                <a:lnTo>
                  <a:pt x="135767" y="1630064"/>
                </a:lnTo>
                <a:lnTo>
                  <a:pt x="1223636" y="1630052"/>
                </a:lnTo>
                <a:lnTo>
                  <a:pt x="1266041" y="1622704"/>
                </a:lnTo>
                <a:lnTo>
                  <a:pt x="1302834" y="1603263"/>
                </a:lnTo>
                <a:lnTo>
                  <a:pt x="1331827" y="1573921"/>
                </a:lnTo>
                <a:lnTo>
                  <a:pt x="1350828" y="1536868"/>
                </a:lnTo>
                <a:lnTo>
                  <a:pt x="1357649" y="1494297"/>
                </a:lnTo>
                <a:lnTo>
                  <a:pt x="1357637" y="133995"/>
                </a:lnTo>
                <a:lnTo>
                  <a:pt x="1350285" y="91595"/>
                </a:lnTo>
                <a:lnTo>
                  <a:pt x="1330842" y="54806"/>
                </a:lnTo>
                <a:lnTo>
                  <a:pt x="1301497" y="25818"/>
                </a:lnTo>
                <a:lnTo>
                  <a:pt x="1264440" y="6819"/>
                </a:lnTo>
                <a:lnTo>
                  <a:pt x="1221860" y="0"/>
                </a:lnTo>
                <a:close/>
              </a:path>
            </a:pathLst>
          </a:custGeom>
          <a:solidFill>
            <a:srgbClr val="7C3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63471" y="3307908"/>
            <a:ext cx="6705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1200" b="1" spc="-5" dirty="0">
                <a:solidFill>
                  <a:srgbClr val="FFFFFF"/>
                </a:solidFill>
                <a:latin typeface="Perpetua"/>
                <a:cs typeface="Perpetua"/>
              </a:rPr>
              <a:t>eten</a:t>
            </a:r>
            <a:r>
              <a:rPr sz="1200" b="1" spc="-10" dirty="0">
                <a:solidFill>
                  <a:srgbClr val="FFFFFF"/>
                </a:solidFill>
                <a:latin typeface="Perpetua"/>
                <a:cs typeface="Perpetua"/>
              </a:rPr>
              <a:t>t</a:t>
            </a:r>
            <a:r>
              <a:rPr sz="1200" b="1" spc="-5" dirty="0">
                <a:solidFill>
                  <a:srgbClr val="FFFFFF"/>
                </a:solidFill>
                <a:latin typeface="Perpetua"/>
                <a:cs typeface="Perpetua"/>
              </a:rPr>
              <a:t>i</a:t>
            </a:r>
            <a:r>
              <a:rPr sz="1200" b="1" spc="-15" dirty="0">
                <a:solidFill>
                  <a:srgbClr val="FFFFFF"/>
                </a:solidFill>
                <a:latin typeface="Perpetua"/>
                <a:cs typeface="Perpetua"/>
              </a:rPr>
              <a:t>o</a:t>
            </a:r>
            <a:r>
              <a:rPr sz="1200" b="1" spc="-10" dirty="0">
                <a:solidFill>
                  <a:srgbClr val="FFFFFF"/>
                </a:solidFill>
                <a:latin typeface="Perpetua"/>
                <a:cs typeface="Perpetua"/>
              </a:rPr>
              <a:t>n</a:t>
            </a:r>
            <a:endParaRPr sz="1200">
              <a:latin typeface="Perpetua"/>
              <a:cs typeface="Perpet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3471" y="3745296"/>
            <a:ext cx="829310" cy="61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 indent="-85090">
              <a:lnSpc>
                <a:spcPct val="100000"/>
              </a:lnSpc>
              <a:buClr>
                <a:srgbClr val="FFFFFF"/>
              </a:buClr>
              <a:buFont typeface="Perpetua"/>
              <a:buChar char="•"/>
              <a:tabLst>
                <a:tab pos="98425" algn="l"/>
              </a:tabLst>
            </a:pP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Coding</a:t>
            </a:r>
            <a:endParaRPr sz="1200">
              <a:latin typeface="Perpetua"/>
              <a:cs typeface="Perpetua"/>
            </a:endParaRPr>
          </a:p>
          <a:p>
            <a:pPr marL="97790" indent="-85090">
              <a:lnSpc>
                <a:spcPct val="100000"/>
              </a:lnSpc>
              <a:spcBef>
                <a:spcPts val="275"/>
              </a:spcBef>
              <a:buClr>
                <a:srgbClr val="FFFFFF"/>
              </a:buClr>
              <a:buFont typeface="Perpetua"/>
              <a:buChar char="•"/>
              <a:tabLst>
                <a:tab pos="98425" algn="l"/>
              </a:tabLst>
            </a:pP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Organi</a:t>
            </a:r>
            <a:r>
              <a:rPr sz="1200" spc="5" dirty="0">
                <a:solidFill>
                  <a:srgbClr val="FFFFFF"/>
                </a:solidFill>
                <a:latin typeface="Perpetua"/>
                <a:cs typeface="Perpetua"/>
              </a:rPr>
              <a:t>z</a:t>
            </a:r>
            <a:r>
              <a:rPr sz="1200" spc="-10" dirty="0">
                <a:solidFill>
                  <a:srgbClr val="FFFFFF"/>
                </a:solidFill>
                <a:latin typeface="Perpetua"/>
                <a:cs typeface="Perpetua"/>
              </a:rPr>
              <a:t>a</a:t>
            </a: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tion</a:t>
            </a:r>
            <a:endParaRPr sz="1200">
              <a:latin typeface="Perpetua"/>
              <a:cs typeface="Perpetua"/>
            </a:endParaRPr>
          </a:p>
          <a:p>
            <a:pPr marL="97790" indent="-85090">
              <a:lnSpc>
                <a:spcPct val="100000"/>
              </a:lnSpc>
              <a:spcBef>
                <a:spcPts val="285"/>
              </a:spcBef>
              <a:buClr>
                <a:srgbClr val="FFFFFF"/>
              </a:buClr>
              <a:buFont typeface="Perpetua"/>
              <a:buChar char="•"/>
              <a:tabLst>
                <a:tab pos="98425" algn="l"/>
              </a:tabLst>
            </a:pPr>
            <a:r>
              <a:rPr sz="1200" spc="-5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eh</a:t>
            </a:r>
            <a:r>
              <a:rPr sz="1200" spc="5" dirty="0">
                <a:solidFill>
                  <a:srgbClr val="FFFFFF"/>
                </a:solidFill>
                <a:latin typeface="Perpetua"/>
                <a:cs typeface="Perpetua"/>
              </a:rPr>
              <a:t>e</a:t>
            </a: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a</a:t>
            </a:r>
            <a:r>
              <a:rPr sz="1200" spc="15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sal</a:t>
            </a:r>
            <a:endParaRPr sz="1200">
              <a:latin typeface="Perpetua"/>
              <a:cs typeface="Perpetu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59708" y="3694541"/>
            <a:ext cx="236854" cy="276860"/>
          </a:xfrm>
          <a:custGeom>
            <a:avLst/>
            <a:gdLst/>
            <a:ahLst/>
            <a:cxnLst/>
            <a:rect l="l" t="t" r="r" b="b"/>
            <a:pathLst>
              <a:path w="236854" h="276860">
                <a:moveTo>
                  <a:pt x="118231" y="0"/>
                </a:moveTo>
                <a:lnTo>
                  <a:pt x="118231" y="55382"/>
                </a:lnTo>
                <a:lnTo>
                  <a:pt x="0" y="55382"/>
                </a:lnTo>
                <a:lnTo>
                  <a:pt x="0" y="221376"/>
                </a:lnTo>
                <a:lnTo>
                  <a:pt x="118231" y="221376"/>
                </a:lnTo>
                <a:lnTo>
                  <a:pt x="118231" y="276752"/>
                </a:lnTo>
                <a:lnTo>
                  <a:pt x="236616" y="138449"/>
                </a:lnTo>
                <a:lnTo>
                  <a:pt x="118231" y="0"/>
                </a:lnTo>
                <a:close/>
              </a:path>
            </a:pathLst>
          </a:custGeom>
          <a:solidFill>
            <a:srgbClr val="BEA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94469" y="3017885"/>
            <a:ext cx="1423670" cy="1630680"/>
          </a:xfrm>
          <a:custGeom>
            <a:avLst/>
            <a:gdLst/>
            <a:ahLst/>
            <a:cxnLst/>
            <a:rect l="l" t="t" r="r" b="b"/>
            <a:pathLst>
              <a:path w="1423670" h="1630679">
                <a:moveTo>
                  <a:pt x="1281074" y="0"/>
                </a:moveTo>
                <a:lnTo>
                  <a:pt x="142372" y="0"/>
                </a:lnTo>
                <a:lnTo>
                  <a:pt x="129807" y="547"/>
                </a:lnTo>
                <a:lnTo>
                  <a:pt x="88380" y="10601"/>
                </a:lnTo>
                <a:lnTo>
                  <a:pt x="52697" y="31799"/>
                </a:lnTo>
                <a:lnTo>
                  <a:pt x="24746" y="62153"/>
                </a:lnTo>
                <a:lnTo>
                  <a:pt x="6518" y="99673"/>
                </a:lnTo>
                <a:lnTo>
                  <a:pt x="0" y="142372"/>
                </a:lnTo>
                <a:lnTo>
                  <a:pt x="0" y="1487689"/>
                </a:lnTo>
                <a:lnTo>
                  <a:pt x="5913" y="1528417"/>
                </a:lnTo>
                <a:lnTo>
                  <a:pt x="23618" y="1566236"/>
                </a:lnTo>
                <a:lnTo>
                  <a:pt x="51141" y="1596985"/>
                </a:lnTo>
                <a:lnTo>
                  <a:pt x="86493" y="1618673"/>
                </a:lnTo>
                <a:lnTo>
                  <a:pt x="127686" y="1629315"/>
                </a:lnTo>
                <a:lnTo>
                  <a:pt x="142372" y="1630064"/>
                </a:lnTo>
                <a:lnTo>
                  <a:pt x="1281074" y="1630064"/>
                </a:lnTo>
                <a:lnTo>
                  <a:pt x="1321777" y="1624156"/>
                </a:lnTo>
                <a:lnTo>
                  <a:pt x="1359595" y="1606455"/>
                </a:lnTo>
                <a:lnTo>
                  <a:pt x="1390340" y="1578932"/>
                </a:lnTo>
                <a:lnTo>
                  <a:pt x="1412027" y="1543577"/>
                </a:lnTo>
                <a:lnTo>
                  <a:pt x="1422667" y="1502377"/>
                </a:lnTo>
                <a:lnTo>
                  <a:pt x="1423415" y="1487689"/>
                </a:lnTo>
                <a:lnTo>
                  <a:pt x="1423415" y="142372"/>
                </a:lnTo>
                <a:lnTo>
                  <a:pt x="1417510" y="101668"/>
                </a:lnTo>
                <a:lnTo>
                  <a:pt x="1399815" y="63842"/>
                </a:lnTo>
                <a:lnTo>
                  <a:pt x="1372301" y="33088"/>
                </a:lnTo>
                <a:lnTo>
                  <a:pt x="1336953" y="11393"/>
                </a:lnTo>
                <a:lnTo>
                  <a:pt x="1295760" y="748"/>
                </a:lnTo>
                <a:lnTo>
                  <a:pt x="1281074" y="0"/>
                </a:lnTo>
                <a:close/>
              </a:path>
            </a:pathLst>
          </a:custGeom>
          <a:solidFill>
            <a:srgbClr val="7C3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169794" y="3089340"/>
            <a:ext cx="4425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Perpetua"/>
                <a:cs typeface="Perpetua"/>
              </a:rPr>
              <a:t>Mo</a:t>
            </a:r>
            <a:r>
              <a:rPr sz="1200" b="1" spc="-10" dirty="0">
                <a:solidFill>
                  <a:srgbClr val="FFFFFF"/>
                </a:solidFill>
                <a:latin typeface="Perpetua"/>
                <a:cs typeface="Perpetua"/>
              </a:rPr>
              <a:t>tor</a:t>
            </a:r>
            <a:endParaRPr sz="1200">
              <a:latin typeface="Perpetua"/>
              <a:cs typeface="Perpet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69794" y="3308796"/>
            <a:ext cx="9372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1200" b="1" spc="-15" dirty="0">
                <a:solidFill>
                  <a:srgbClr val="FFFFFF"/>
                </a:solidFill>
                <a:latin typeface="Perpetua"/>
                <a:cs typeface="Perpetua"/>
              </a:rPr>
              <a:t>eprodu</a:t>
            </a:r>
            <a:r>
              <a:rPr sz="1200" b="1" spc="-5" dirty="0">
                <a:solidFill>
                  <a:srgbClr val="FFFFFF"/>
                </a:solidFill>
                <a:latin typeface="Perpetua"/>
                <a:cs typeface="Perpetua"/>
              </a:rPr>
              <a:t>cti</a:t>
            </a:r>
            <a:r>
              <a:rPr sz="1200" b="1" spc="-15" dirty="0">
                <a:solidFill>
                  <a:srgbClr val="FFFFFF"/>
                </a:solidFill>
                <a:latin typeface="Perpetua"/>
                <a:cs typeface="Perpetua"/>
              </a:rPr>
              <a:t>o</a:t>
            </a:r>
            <a:r>
              <a:rPr sz="1200" b="1" spc="-10" dirty="0">
                <a:solidFill>
                  <a:srgbClr val="FFFFFF"/>
                </a:solidFill>
                <a:latin typeface="Perpetua"/>
                <a:cs typeface="Perpetua"/>
              </a:rPr>
              <a:t>n</a:t>
            </a:r>
            <a:endParaRPr sz="1200">
              <a:latin typeface="Perpetua"/>
              <a:cs typeface="Perpet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69794" y="3744661"/>
            <a:ext cx="623570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 indent="-85090">
              <a:lnSpc>
                <a:spcPct val="100000"/>
              </a:lnSpc>
              <a:buClr>
                <a:srgbClr val="FFFFFF"/>
              </a:buClr>
              <a:buFont typeface="Perpetua"/>
              <a:buChar char="•"/>
              <a:tabLst>
                <a:tab pos="98425" algn="l"/>
              </a:tabLst>
            </a:pP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P</a:t>
            </a:r>
            <a:r>
              <a:rPr sz="1200" spc="-25" dirty="0">
                <a:solidFill>
                  <a:srgbClr val="FFFFFF"/>
                </a:solidFill>
                <a:latin typeface="Perpetua"/>
                <a:cs typeface="Perpetua"/>
              </a:rPr>
              <a:t>h</a:t>
            </a: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ysi</a:t>
            </a:r>
            <a:r>
              <a:rPr sz="1200" spc="-5" dirty="0">
                <a:solidFill>
                  <a:srgbClr val="FFFFFF"/>
                </a:solidFill>
                <a:latin typeface="Perpetua"/>
                <a:cs typeface="Perpetua"/>
              </a:rPr>
              <a:t>c</a:t>
            </a: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al</a:t>
            </a:r>
            <a:endParaRPr sz="12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Cap</a:t>
            </a:r>
            <a:r>
              <a:rPr sz="1200" spc="5" dirty="0">
                <a:solidFill>
                  <a:srgbClr val="FFFFFF"/>
                </a:solidFill>
                <a:latin typeface="Perpetua"/>
                <a:cs typeface="Perpetua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Perpetua"/>
                <a:cs typeface="Perpetua"/>
              </a:rPr>
              <a:t>bility</a:t>
            </a:r>
            <a:endParaRPr sz="1200">
              <a:latin typeface="Perpetua"/>
              <a:cs typeface="Perpetua"/>
            </a:endParaRPr>
          </a:p>
          <a:p>
            <a:pPr marL="86995" indent="-74295">
              <a:lnSpc>
                <a:spcPct val="100000"/>
              </a:lnSpc>
              <a:spcBef>
                <a:spcPts val="275"/>
              </a:spcBef>
              <a:buClr>
                <a:srgbClr val="FFFFFF"/>
              </a:buClr>
              <a:buFont typeface="Perpetua"/>
              <a:buChar char="•"/>
              <a:tabLst>
                <a:tab pos="87630" algn="l"/>
              </a:tabLst>
            </a:pPr>
            <a:r>
              <a:rPr sz="1200" spc="-5" dirty="0">
                <a:solidFill>
                  <a:srgbClr val="FFFFFF"/>
                </a:solidFill>
                <a:latin typeface="Perpetua"/>
                <a:cs typeface="Perpetua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Perpetua"/>
                <a:cs typeface="Perpetua"/>
              </a:rPr>
              <a:t>cc</a:t>
            </a: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uracy</a:t>
            </a:r>
            <a:endParaRPr sz="1200">
              <a:latin typeface="Perpetua"/>
              <a:cs typeface="Perpetua"/>
            </a:endParaRPr>
          </a:p>
          <a:p>
            <a:pPr marL="97790" indent="-85090">
              <a:lnSpc>
                <a:spcPct val="100000"/>
              </a:lnSpc>
              <a:spcBef>
                <a:spcPts val="275"/>
              </a:spcBef>
              <a:buClr>
                <a:srgbClr val="FFFFFF"/>
              </a:buClr>
              <a:buFont typeface="Perpetua"/>
              <a:buChar char="•"/>
              <a:tabLst>
                <a:tab pos="98425" algn="l"/>
              </a:tabLst>
            </a:pPr>
            <a:r>
              <a:rPr sz="1200" spc="-35" dirty="0">
                <a:solidFill>
                  <a:srgbClr val="FFFFFF"/>
                </a:solidFill>
                <a:latin typeface="Perpetua"/>
                <a:cs typeface="Perpetua"/>
              </a:rPr>
              <a:t>F</a:t>
            </a: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eedba</a:t>
            </a:r>
            <a:r>
              <a:rPr sz="1200" spc="15" dirty="0">
                <a:solidFill>
                  <a:srgbClr val="FFFFFF"/>
                </a:solidFill>
                <a:latin typeface="Perpetua"/>
                <a:cs typeface="Perpetua"/>
              </a:rPr>
              <a:t>c</a:t>
            </a: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k</a:t>
            </a:r>
            <a:endParaRPr sz="1200">
              <a:latin typeface="Perpetua"/>
              <a:cs typeface="Perpetu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29533" y="3694541"/>
            <a:ext cx="236854" cy="276860"/>
          </a:xfrm>
          <a:custGeom>
            <a:avLst/>
            <a:gdLst/>
            <a:ahLst/>
            <a:cxnLst/>
            <a:rect l="l" t="t" r="r" b="b"/>
            <a:pathLst>
              <a:path w="236854" h="276860">
                <a:moveTo>
                  <a:pt x="118231" y="0"/>
                </a:moveTo>
                <a:lnTo>
                  <a:pt x="118231" y="55382"/>
                </a:lnTo>
                <a:lnTo>
                  <a:pt x="0" y="55382"/>
                </a:lnTo>
                <a:lnTo>
                  <a:pt x="0" y="221376"/>
                </a:lnTo>
                <a:lnTo>
                  <a:pt x="118231" y="221376"/>
                </a:lnTo>
                <a:lnTo>
                  <a:pt x="118231" y="276752"/>
                </a:lnTo>
                <a:lnTo>
                  <a:pt x="236585" y="138449"/>
                </a:lnTo>
                <a:lnTo>
                  <a:pt x="118231" y="0"/>
                </a:lnTo>
                <a:close/>
              </a:path>
            </a:pathLst>
          </a:custGeom>
          <a:solidFill>
            <a:srgbClr val="BEA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64295" y="3017885"/>
            <a:ext cx="1433195" cy="1630680"/>
          </a:xfrm>
          <a:custGeom>
            <a:avLst/>
            <a:gdLst/>
            <a:ahLst/>
            <a:cxnLst/>
            <a:rect l="l" t="t" r="r" b="b"/>
            <a:pathLst>
              <a:path w="1433195" h="1630679">
                <a:moveTo>
                  <a:pt x="1289944" y="0"/>
                </a:moveTo>
                <a:lnTo>
                  <a:pt x="143377" y="0"/>
                </a:lnTo>
                <a:lnTo>
                  <a:pt x="129148" y="697"/>
                </a:lnTo>
                <a:lnTo>
                  <a:pt x="87855" y="11148"/>
                </a:lnTo>
                <a:lnTo>
                  <a:pt x="52344" y="32612"/>
                </a:lnTo>
                <a:lnTo>
                  <a:pt x="24564" y="63121"/>
                </a:lnTo>
                <a:lnTo>
                  <a:pt x="6466" y="100709"/>
                </a:lnTo>
                <a:lnTo>
                  <a:pt x="0" y="143408"/>
                </a:lnTo>
                <a:lnTo>
                  <a:pt x="0" y="1486677"/>
                </a:lnTo>
                <a:lnTo>
                  <a:pt x="6326" y="1528920"/>
                </a:lnTo>
                <a:lnTo>
                  <a:pt x="24307" y="1566573"/>
                </a:lnTo>
                <a:lnTo>
                  <a:pt x="51993" y="1597168"/>
                </a:lnTo>
                <a:lnTo>
                  <a:pt x="87434" y="1618739"/>
                </a:lnTo>
                <a:lnTo>
                  <a:pt x="128677" y="1629320"/>
                </a:lnTo>
                <a:lnTo>
                  <a:pt x="143377" y="1630064"/>
                </a:lnTo>
                <a:lnTo>
                  <a:pt x="1289944" y="1630064"/>
                </a:lnTo>
                <a:lnTo>
                  <a:pt x="1332104" y="1623748"/>
                </a:lnTo>
                <a:lnTo>
                  <a:pt x="1369753" y="1605751"/>
                </a:lnTo>
                <a:lnTo>
                  <a:pt x="1400334" y="1578042"/>
                </a:lnTo>
                <a:lnTo>
                  <a:pt x="1421888" y="1542589"/>
                </a:lnTo>
                <a:lnTo>
                  <a:pt x="1432456" y="1501362"/>
                </a:lnTo>
                <a:lnTo>
                  <a:pt x="1433200" y="1486677"/>
                </a:lnTo>
                <a:lnTo>
                  <a:pt x="1433200" y="143408"/>
                </a:lnTo>
                <a:lnTo>
                  <a:pt x="1426893" y="101221"/>
                </a:lnTo>
                <a:lnTo>
                  <a:pt x="1408925" y="63542"/>
                </a:lnTo>
                <a:lnTo>
                  <a:pt x="1381253" y="32923"/>
                </a:lnTo>
                <a:lnTo>
                  <a:pt x="1345835" y="11334"/>
                </a:lnTo>
                <a:lnTo>
                  <a:pt x="1304627" y="744"/>
                </a:lnTo>
                <a:lnTo>
                  <a:pt x="1289944" y="0"/>
                </a:lnTo>
                <a:close/>
              </a:path>
            </a:pathLst>
          </a:custGeom>
          <a:solidFill>
            <a:srgbClr val="7C3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040378" y="3417001"/>
            <a:ext cx="86233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200" b="1" spc="-15" dirty="0">
                <a:solidFill>
                  <a:srgbClr val="FFFFFF"/>
                </a:solidFill>
                <a:latin typeface="Perpetua"/>
                <a:cs typeface="Perpetua"/>
              </a:rPr>
              <a:t>Mo</a:t>
            </a:r>
            <a:r>
              <a:rPr sz="1200" b="1" spc="-10" dirty="0">
                <a:solidFill>
                  <a:srgbClr val="FFFFFF"/>
                </a:solidFill>
                <a:latin typeface="Perpetua"/>
                <a:cs typeface="Perpetua"/>
              </a:rPr>
              <a:t>t</a:t>
            </a:r>
            <a:r>
              <a:rPr sz="1200" b="1" spc="-20" dirty="0">
                <a:solidFill>
                  <a:srgbClr val="FFFFFF"/>
                </a:solidFill>
                <a:latin typeface="Perpetua"/>
                <a:cs typeface="Perpetua"/>
              </a:rPr>
              <a:t>i</a:t>
            </a:r>
            <a:r>
              <a:rPr sz="1200" b="1" spc="-15" dirty="0">
                <a:solidFill>
                  <a:srgbClr val="FFFFFF"/>
                </a:solidFill>
                <a:latin typeface="Perpetua"/>
                <a:cs typeface="Perpetua"/>
              </a:rPr>
              <a:t>v</a:t>
            </a:r>
            <a:r>
              <a:rPr sz="1200" b="1" spc="-10" dirty="0">
                <a:solidFill>
                  <a:srgbClr val="FFFFFF"/>
                </a:solidFill>
                <a:latin typeface="Perpetua"/>
                <a:cs typeface="Perpetua"/>
              </a:rPr>
              <a:t>a</a:t>
            </a:r>
            <a:r>
              <a:rPr sz="1200" b="1" spc="-5" dirty="0">
                <a:solidFill>
                  <a:srgbClr val="FFFFFF"/>
                </a:solidFill>
                <a:latin typeface="Perpetua"/>
                <a:cs typeface="Perpetua"/>
              </a:rPr>
              <a:t>ti</a:t>
            </a:r>
            <a:r>
              <a:rPr sz="1200" b="1" spc="-15" dirty="0">
                <a:solidFill>
                  <a:srgbClr val="FFFFFF"/>
                </a:solidFill>
                <a:latin typeface="Perpetua"/>
                <a:cs typeface="Perpetua"/>
              </a:rPr>
              <a:t>on</a:t>
            </a:r>
            <a:r>
              <a:rPr sz="1200" b="1" dirty="0">
                <a:solidFill>
                  <a:srgbClr val="FFFFFF"/>
                </a:solidFill>
                <a:latin typeface="Perpetua"/>
                <a:cs typeface="Perpetua"/>
              </a:rPr>
              <a:t>al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Perpetua"/>
                <a:cs typeface="Perpetua"/>
              </a:rPr>
              <a:t>Proce</a:t>
            </a:r>
            <a:r>
              <a:rPr sz="1200" b="1" spc="5" dirty="0">
                <a:solidFill>
                  <a:srgbClr val="FFFFFF"/>
                </a:solidFill>
                <a:latin typeface="Perpetua"/>
                <a:cs typeface="Perpetua"/>
              </a:rPr>
              <a:t>s</a:t>
            </a:r>
            <a:r>
              <a:rPr sz="1200" b="1" dirty="0">
                <a:solidFill>
                  <a:srgbClr val="FFFFFF"/>
                </a:solidFill>
                <a:latin typeface="Perpetua"/>
                <a:cs typeface="Perpetua"/>
              </a:rPr>
              <a:t>s</a:t>
            </a:r>
            <a:r>
              <a:rPr sz="1200" b="1" spc="-5" dirty="0">
                <a:solidFill>
                  <a:srgbClr val="FFFFFF"/>
                </a:solidFill>
                <a:latin typeface="Perpetua"/>
                <a:cs typeface="Perpetua"/>
              </a:rPr>
              <a:t>es</a:t>
            </a:r>
            <a:endParaRPr sz="1200">
              <a:latin typeface="Perpetua"/>
              <a:cs typeface="Perpetu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40378" y="4072321"/>
            <a:ext cx="9366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 indent="-85090">
              <a:lnSpc>
                <a:spcPct val="100000"/>
              </a:lnSpc>
              <a:buClr>
                <a:srgbClr val="FFFFFF"/>
              </a:buClr>
              <a:buFont typeface="Perpetua"/>
              <a:buChar char="•"/>
              <a:tabLst>
                <a:tab pos="98425" algn="l"/>
              </a:tabLst>
            </a:pPr>
            <a:r>
              <a:rPr sz="1200" spc="-5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einfo</a:t>
            </a:r>
            <a:r>
              <a:rPr sz="1200" spc="-5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Perpetua"/>
                <a:cs typeface="Perpetua"/>
              </a:rPr>
              <a:t>c</a:t>
            </a:r>
            <a:r>
              <a:rPr sz="1200" dirty="0">
                <a:solidFill>
                  <a:srgbClr val="FFFFFF"/>
                </a:solidFill>
                <a:latin typeface="Perpetua"/>
                <a:cs typeface="Perpetua"/>
              </a:rPr>
              <a:t>ement</a:t>
            </a:r>
            <a:endParaRPr sz="1200">
              <a:latin typeface="Perpetua"/>
              <a:cs typeface="Perpetu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509143" y="3694541"/>
            <a:ext cx="236854" cy="276860"/>
          </a:xfrm>
          <a:custGeom>
            <a:avLst/>
            <a:gdLst/>
            <a:ahLst/>
            <a:cxnLst/>
            <a:rect l="l" t="t" r="r" b="b"/>
            <a:pathLst>
              <a:path w="236854" h="276860">
                <a:moveTo>
                  <a:pt x="118353" y="0"/>
                </a:moveTo>
                <a:lnTo>
                  <a:pt x="118353" y="55382"/>
                </a:lnTo>
                <a:lnTo>
                  <a:pt x="0" y="55382"/>
                </a:lnTo>
                <a:lnTo>
                  <a:pt x="0" y="221376"/>
                </a:lnTo>
                <a:lnTo>
                  <a:pt x="118353" y="221376"/>
                </a:lnTo>
                <a:lnTo>
                  <a:pt x="118353" y="276752"/>
                </a:lnTo>
                <a:lnTo>
                  <a:pt x="236585" y="138449"/>
                </a:lnTo>
                <a:lnTo>
                  <a:pt x="118353" y="0"/>
                </a:lnTo>
                <a:close/>
              </a:path>
            </a:pathLst>
          </a:custGeom>
          <a:solidFill>
            <a:srgbClr val="BEA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910836" y="3526094"/>
            <a:ext cx="852805" cy="61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700"/>
              </a:lnSpc>
            </a:pPr>
            <a:r>
              <a:rPr sz="1200" b="1" spc="-15" dirty="0">
                <a:latin typeface="Perpetua"/>
                <a:cs typeface="Perpetua"/>
              </a:rPr>
              <a:t>M</a:t>
            </a:r>
            <a:r>
              <a:rPr sz="1200" b="1" spc="-10" dirty="0">
                <a:latin typeface="Perpetua"/>
                <a:cs typeface="Perpetua"/>
              </a:rPr>
              <a:t>a</a:t>
            </a:r>
            <a:r>
              <a:rPr sz="1200" b="1" spc="-5" dirty="0">
                <a:latin typeface="Perpetua"/>
                <a:cs typeface="Perpetua"/>
              </a:rPr>
              <a:t>tch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Perpetua"/>
                <a:cs typeface="Perpetua"/>
              </a:rPr>
              <a:t>Mo</a:t>
            </a:r>
            <a:r>
              <a:rPr sz="1200" b="1" spc="-20" dirty="0">
                <a:latin typeface="Perpetua"/>
                <a:cs typeface="Perpetua"/>
              </a:rPr>
              <a:t>d</a:t>
            </a:r>
            <a:r>
              <a:rPr sz="1200" b="1" spc="-5" dirty="0">
                <a:latin typeface="Perpetua"/>
                <a:cs typeface="Perpetua"/>
              </a:rPr>
              <a:t>eled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55" dirty="0">
                <a:latin typeface="Perpetua"/>
                <a:cs typeface="Perpetua"/>
              </a:rPr>
              <a:t>P</a:t>
            </a:r>
            <a:r>
              <a:rPr sz="1200" b="1" spc="-5" dirty="0">
                <a:latin typeface="Perpetua"/>
                <a:cs typeface="Perpetua"/>
              </a:rPr>
              <a:t>e</a:t>
            </a:r>
            <a:r>
              <a:rPr sz="1200" b="1" dirty="0">
                <a:latin typeface="Perpetua"/>
                <a:cs typeface="Perpetua"/>
              </a:rPr>
              <a:t>r</a:t>
            </a:r>
            <a:r>
              <a:rPr sz="1200" b="1" spc="-5" dirty="0">
                <a:latin typeface="Perpetua"/>
                <a:cs typeface="Perpetua"/>
              </a:rPr>
              <a:t>fo</a:t>
            </a:r>
            <a:r>
              <a:rPr sz="1200" b="1" spc="35" dirty="0">
                <a:latin typeface="Perpetua"/>
                <a:cs typeface="Perpetua"/>
              </a:rPr>
              <a:t>r</a:t>
            </a:r>
            <a:r>
              <a:rPr sz="1200" b="1" spc="-5" dirty="0">
                <a:latin typeface="Perpetua"/>
                <a:cs typeface="Perpetua"/>
              </a:rPr>
              <a:t>m</a:t>
            </a:r>
            <a:r>
              <a:rPr sz="1200" b="1" dirty="0">
                <a:latin typeface="Perpetua"/>
                <a:cs typeface="Perpetua"/>
              </a:rPr>
              <a:t>a</a:t>
            </a:r>
            <a:r>
              <a:rPr sz="1200" b="1" spc="-5" dirty="0">
                <a:latin typeface="Perpetua"/>
                <a:cs typeface="Perpetua"/>
              </a:rPr>
              <a:t>nce</a:t>
            </a:r>
            <a:endParaRPr sz="12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dirty="0"/>
              <a:t>Goal</a:t>
            </a:r>
            <a:r>
              <a:rPr sz="3800" dirty="0">
                <a:latin typeface="Times New Roman"/>
                <a:cs typeface="Times New Roman"/>
              </a:rPr>
              <a:t> </a:t>
            </a:r>
            <a:r>
              <a:rPr sz="3800" spc="-5" dirty="0"/>
              <a:t>Theo</a:t>
            </a:r>
            <a:r>
              <a:rPr sz="3800" spc="-10" dirty="0"/>
              <a:t>r</a:t>
            </a:r>
            <a:r>
              <a:rPr sz="3800" spc="-5" dirty="0"/>
              <a:t>ies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637738" y="1725645"/>
            <a:ext cx="8012430" cy="2538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15" dirty="0">
                <a:latin typeface="Perpetua"/>
                <a:cs typeface="Perpetua"/>
              </a:rPr>
              <a:t>Goal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Perpetua"/>
                <a:cs typeface="Perpetua"/>
              </a:rPr>
              <a:t>setti</a:t>
            </a:r>
            <a:r>
              <a:rPr sz="2800" b="1" spc="-35" dirty="0">
                <a:latin typeface="Perpetua"/>
                <a:cs typeface="Perpetua"/>
              </a:rPr>
              <a:t>n</a:t>
            </a:r>
            <a:r>
              <a:rPr sz="2800" b="1" spc="-15" dirty="0">
                <a:latin typeface="Perpetua"/>
                <a:cs typeface="Perpetua"/>
              </a:rPr>
              <a:t>g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Perpetua"/>
                <a:cs typeface="Perpetua"/>
              </a:rPr>
              <a:t>the</a:t>
            </a:r>
            <a:r>
              <a:rPr sz="2800" b="1" spc="-35" dirty="0">
                <a:latin typeface="Perpetua"/>
                <a:cs typeface="Perpetua"/>
              </a:rPr>
              <a:t>o</a:t>
            </a:r>
            <a:r>
              <a:rPr sz="2800" b="1" spc="45" dirty="0">
                <a:latin typeface="Perpetua"/>
                <a:cs typeface="Perpetua"/>
              </a:rPr>
              <a:t>r</a:t>
            </a:r>
            <a:r>
              <a:rPr sz="2800" b="1" dirty="0">
                <a:latin typeface="Perpetua"/>
                <a:cs typeface="Perpetua"/>
              </a:rPr>
              <a:t>y</a:t>
            </a:r>
            <a:r>
              <a:rPr sz="2800" spc="-10" dirty="0">
                <a:latin typeface="Perpetua"/>
                <a:cs typeface="Perpetua"/>
              </a:rPr>
              <a:t>:</a:t>
            </a:r>
            <a:r>
              <a:rPr sz="2800" spc="-4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Assum</a:t>
            </a:r>
            <a:r>
              <a:rPr sz="2800" spc="-5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5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Perpetua"/>
                <a:cs typeface="Perpetua"/>
              </a:rPr>
              <a:t>b</a:t>
            </a:r>
            <a:r>
              <a:rPr sz="2800" spc="-15" dirty="0">
                <a:latin typeface="Perpetua"/>
                <a:cs typeface="Perpetua"/>
              </a:rPr>
              <a:t>eh</a:t>
            </a:r>
            <a:r>
              <a:rPr sz="2800" spc="-100" dirty="0">
                <a:latin typeface="Perpetua"/>
                <a:cs typeface="Perpetua"/>
              </a:rPr>
              <a:t>a</a:t>
            </a:r>
            <a:r>
              <a:rPr sz="2800" spc="-15" dirty="0">
                <a:latin typeface="Perpetua"/>
                <a:cs typeface="Perpetua"/>
              </a:rPr>
              <a:t>vior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esult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f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20" dirty="0">
                <a:latin typeface="Perpetua"/>
                <a:cs typeface="Perpetua"/>
              </a:rPr>
              <a:t>om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a</a:t>
            </a:r>
            <a:endParaRPr sz="2800">
              <a:latin typeface="Perpetua"/>
              <a:cs typeface="Perpetua"/>
            </a:endParaRPr>
          </a:p>
          <a:p>
            <a:pPr marL="285115">
              <a:lnSpc>
                <a:spcPct val="100000"/>
              </a:lnSpc>
            </a:pPr>
            <a:r>
              <a:rPr sz="2800" spc="-15" dirty="0">
                <a:latin typeface="Perpetua"/>
                <a:cs typeface="Perpetua"/>
              </a:rPr>
              <a:t>pe</a:t>
            </a:r>
            <a:r>
              <a:rPr sz="2800" spc="5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son</a:t>
            </a:r>
            <a:r>
              <a:rPr sz="2800" spc="-260" dirty="0">
                <a:latin typeface="Perpetua"/>
                <a:cs typeface="Perpetua"/>
              </a:rPr>
              <a:t>’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20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co</a:t>
            </a:r>
            <a:r>
              <a:rPr sz="2800" spc="-10" dirty="0">
                <a:latin typeface="Perpetua"/>
                <a:cs typeface="Perpetua"/>
              </a:rPr>
              <a:t>nscious</a:t>
            </a:r>
            <a:r>
              <a:rPr sz="2800" spc="10" dirty="0">
                <a:latin typeface="Perpetua"/>
                <a:cs typeface="Perpetua"/>
              </a:rPr>
              <a:t> </a:t>
            </a:r>
            <a:r>
              <a:rPr sz="2800" spc="-10" dirty="0">
                <a:latin typeface="Perpetua"/>
                <a:cs typeface="Perpetua"/>
              </a:rPr>
              <a:t>goals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and</a:t>
            </a:r>
            <a:r>
              <a:rPr sz="2800" spc="15" dirty="0">
                <a:latin typeface="Perpetua"/>
                <a:cs typeface="Perpetua"/>
              </a:rPr>
              <a:t> </a:t>
            </a:r>
            <a:r>
              <a:rPr sz="2800" spc="-10" dirty="0">
                <a:latin typeface="Perpetua"/>
                <a:cs typeface="Perpetua"/>
              </a:rPr>
              <a:t>intentions</a:t>
            </a:r>
            <a:endParaRPr sz="2800">
              <a:latin typeface="Perpetua"/>
              <a:cs typeface="Perpetua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Perpetua"/>
                <a:cs typeface="Perpetua"/>
              </a:rPr>
              <a:t>Goals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20" dirty="0">
                <a:latin typeface="Perpetua"/>
                <a:cs typeface="Perpetua"/>
              </a:rPr>
              <a:t>i</a:t>
            </a:r>
            <a:r>
              <a:rPr sz="2800" spc="-10" dirty="0">
                <a:latin typeface="Perpetua"/>
                <a:cs typeface="Perpetua"/>
              </a:rPr>
              <a:t>nflu</a:t>
            </a:r>
            <a:r>
              <a:rPr sz="2800" spc="-15" dirty="0">
                <a:latin typeface="Perpetua"/>
                <a:cs typeface="Perpetua"/>
              </a:rPr>
              <a:t>en</a:t>
            </a:r>
            <a:r>
              <a:rPr sz="2800" spc="-10" dirty="0">
                <a:latin typeface="Perpetua"/>
                <a:cs typeface="Perpetua"/>
              </a:rPr>
              <a:t>c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a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p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4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son</a:t>
            </a:r>
            <a:r>
              <a:rPr sz="2800" spc="-260" dirty="0">
                <a:latin typeface="Perpetua"/>
                <a:cs typeface="Perpetua"/>
              </a:rPr>
              <a:t>’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30" dirty="0">
                <a:latin typeface="Perpetua"/>
                <a:cs typeface="Perpetua"/>
              </a:rPr>
              <a:t>b</a:t>
            </a:r>
            <a:r>
              <a:rPr sz="2800" spc="-15" dirty="0">
                <a:latin typeface="Perpetua"/>
                <a:cs typeface="Perpetua"/>
              </a:rPr>
              <a:t>eh</a:t>
            </a:r>
            <a:r>
              <a:rPr sz="2800" spc="-100" dirty="0">
                <a:latin typeface="Perpetua"/>
                <a:cs typeface="Perpetua"/>
              </a:rPr>
              <a:t>a</a:t>
            </a:r>
            <a:r>
              <a:rPr sz="2800" spc="-15" dirty="0">
                <a:latin typeface="Perpetua"/>
                <a:cs typeface="Perpetua"/>
              </a:rPr>
              <a:t>vior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85" dirty="0">
                <a:latin typeface="Perpetua"/>
                <a:cs typeface="Perpetua"/>
              </a:rPr>
              <a:t>b</a:t>
            </a:r>
            <a:r>
              <a:rPr sz="2800" spc="-10" dirty="0">
                <a:latin typeface="Perpetua"/>
                <a:cs typeface="Perpetua"/>
              </a:rPr>
              <a:t>y:</a:t>
            </a:r>
            <a:endParaRPr sz="2800">
              <a:latin typeface="Perpetua"/>
              <a:cs typeface="Perpetua"/>
            </a:endParaRPr>
          </a:p>
          <a:p>
            <a:pPr marL="561340" lvl="1" indent="-228600">
              <a:lnSpc>
                <a:spcPct val="100000"/>
              </a:lnSpc>
              <a:spcBef>
                <a:spcPts val="459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Perpetua"/>
                <a:cs typeface="Perpetua"/>
              </a:rPr>
              <a:t>Di</a:t>
            </a:r>
            <a:r>
              <a:rPr sz="2400" spc="-25" dirty="0">
                <a:latin typeface="Perpetua"/>
                <a:cs typeface="Perpetua"/>
              </a:rPr>
              <a:t>r</a:t>
            </a:r>
            <a:r>
              <a:rPr sz="2400" spc="-10" dirty="0">
                <a:latin typeface="Perpetua"/>
                <a:cs typeface="Perpetua"/>
              </a:rPr>
              <a:t>ec</a:t>
            </a:r>
            <a:r>
              <a:rPr sz="2400" spc="-20" dirty="0">
                <a:latin typeface="Perpetua"/>
                <a:cs typeface="Perpetua"/>
              </a:rPr>
              <a:t>t</a:t>
            </a:r>
            <a:r>
              <a:rPr sz="2400" dirty="0">
                <a:latin typeface="Perpetua"/>
                <a:cs typeface="Perpetua"/>
              </a:rPr>
              <a:t>ing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Perpetua"/>
                <a:cs typeface="Perpetua"/>
              </a:rPr>
              <a:t>energy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Perpetua"/>
                <a:cs typeface="Perpetua"/>
              </a:rPr>
              <a:t>an</a:t>
            </a:r>
            <a:r>
              <a:rPr sz="2400" dirty="0">
                <a:latin typeface="Perpetua"/>
                <a:cs typeface="Perpetua"/>
              </a:rPr>
              <a:t>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Perpetua"/>
                <a:cs typeface="Perpetua"/>
              </a:rPr>
              <a:t>a</a:t>
            </a:r>
            <a:r>
              <a:rPr sz="2400" spc="-10" dirty="0">
                <a:latin typeface="Perpetua"/>
                <a:cs typeface="Perpetua"/>
              </a:rPr>
              <a:t>t</a:t>
            </a:r>
            <a:r>
              <a:rPr sz="2400" spc="-20" dirty="0">
                <a:latin typeface="Perpetua"/>
                <a:cs typeface="Perpetua"/>
              </a:rPr>
              <a:t>t</a:t>
            </a:r>
            <a:r>
              <a:rPr sz="2400" spc="-10" dirty="0">
                <a:latin typeface="Perpetua"/>
                <a:cs typeface="Perpetua"/>
              </a:rPr>
              <a:t>ention</a:t>
            </a:r>
            <a:endParaRPr sz="2400">
              <a:latin typeface="Perpetua"/>
              <a:cs typeface="Perpetua"/>
            </a:endParaRPr>
          </a:p>
          <a:p>
            <a:pPr marL="561340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Perpetua"/>
                <a:cs typeface="Perpetua"/>
              </a:rPr>
              <a:t>Sustaining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Perpetua"/>
                <a:cs typeface="Perpetua"/>
              </a:rPr>
              <a:t>effo</a:t>
            </a:r>
            <a:r>
              <a:rPr sz="2400" spc="75" dirty="0">
                <a:latin typeface="Perpetua"/>
                <a:cs typeface="Perpetua"/>
              </a:rPr>
              <a:t>r</a:t>
            </a:r>
            <a:r>
              <a:rPr sz="2400" spc="-10" dirty="0">
                <a:latin typeface="Perpetua"/>
                <a:cs typeface="Perpetua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Perpetua"/>
                <a:cs typeface="Perpetua"/>
              </a:rPr>
              <a:t>o</a:t>
            </a:r>
            <a:r>
              <a:rPr sz="2400" spc="-65" dirty="0">
                <a:latin typeface="Perpetua"/>
                <a:cs typeface="Perpetua"/>
              </a:rPr>
              <a:t>v</a:t>
            </a:r>
            <a:r>
              <a:rPr sz="2400" dirty="0">
                <a:latin typeface="Perpetua"/>
                <a:cs typeface="Perpetua"/>
              </a:rPr>
              <a:t>er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Perpetua"/>
                <a:cs typeface="Perpetua"/>
              </a:rPr>
              <a:t>time</a:t>
            </a:r>
            <a:endParaRPr sz="2400">
              <a:latin typeface="Perpetua"/>
              <a:cs typeface="Perpetua"/>
            </a:endParaRPr>
          </a:p>
          <a:p>
            <a:pPr marL="56134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15" dirty="0">
                <a:latin typeface="Perpetua"/>
                <a:cs typeface="Perpetua"/>
              </a:rPr>
              <a:t>Moti</a:t>
            </a:r>
            <a:r>
              <a:rPr sz="2400" spc="-55" dirty="0">
                <a:latin typeface="Perpetua"/>
                <a:cs typeface="Perpetua"/>
              </a:rPr>
              <a:t>v</a:t>
            </a:r>
            <a:r>
              <a:rPr sz="2400" spc="-25" dirty="0">
                <a:latin typeface="Perpetua"/>
                <a:cs typeface="Perpetua"/>
              </a:rPr>
              <a:t>a</a:t>
            </a:r>
            <a:r>
              <a:rPr sz="2400" spc="-10" dirty="0">
                <a:latin typeface="Perpetua"/>
                <a:cs typeface="Perpetua"/>
              </a:rPr>
              <a:t>ting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Perpetua"/>
                <a:cs typeface="Perpetua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pe</a:t>
            </a:r>
            <a:r>
              <a:rPr sz="2400" spc="45" dirty="0">
                <a:latin typeface="Perpetua"/>
                <a:cs typeface="Perpetua"/>
              </a:rPr>
              <a:t>r</a:t>
            </a:r>
            <a:r>
              <a:rPr sz="2400" spc="-10" dirty="0">
                <a:latin typeface="Perpetua"/>
                <a:cs typeface="Perpetua"/>
              </a:rPr>
              <a:t>so</a:t>
            </a:r>
            <a:r>
              <a:rPr sz="2400" dirty="0">
                <a:latin typeface="Perpetua"/>
                <a:cs typeface="Perpetua"/>
              </a:rPr>
              <a:t>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to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Perpetua"/>
                <a:cs typeface="Perpetua"/>
              </a:rPr>
              <a:t>d</a:t>
            </a:r>
            <a:r>
              <a:rPr sz="2400" spc="-45" dirty="0">
                <a:latin typeface="Perpetua"/>
                <a:cs typeface="Perpetua"/>
              </a:rPr>
              <a:t>e</a:t>
            </a:r>
            <a:r>
              <a:rPr sz="2400" spc="-65" dirty="0">
                <a:latin typeface="Perpetua"/>
                <a:cs typeface="Perpetua"/>
              </a:rPr>
              <a:t>v</a:t>
            </a:r>
            <a:r>
              <a:rPr sz="2400" dirty="0">
                <a:latin typeface="Perpetua"/>
                <a:cs typeface="Perpetua"/>
              </a:rPr>
              <a:t>elop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str</a:t>
            </a:r>
            <a:r>
              <a:rPr sz="2400" spc="-25" dirty="0">
                <a:latin typeface="Perpetua"/>
                <a:cs typeface="Perpetua"/>
              </a:rPr>
              <a:t>a</a:t>
            </a:r>
            <a:r>
              <a:rPr sz="2400" spc="-10" dirty="0">
                <a:latin typeface="Perpetua"/>
                <a:cs typeface="Perpetua"/>
              </a:rPr>
              <a:t>te</a:t>
            </a:r>
            <a:r>
              <a:rPr sz="2400" spc="20" dirty="0">
                <a:latin typeface="Perpetua"/>
                <a:cs typeface="Perpetua"/>
              </a:rPr>
              <a:t>g</a:t>
            </a:r>
            <a:r>
              <a:rPr sz="2400" spc="-10" dirty="0">
                <a:latin typeface="Perpetua"/>
                <a:cs typeface="Perpetua"/>
              </a:rPr>
              <a:t>ies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Perpetua"/>
                <a:cs typeface="Perpetua"/>
              </a:rPr>
              <a:t>fo</a:t>
            </a:r>
            <a:r>
              <a:rPr sz="2400" dirty="0">
                <a:latin typeface="Perpetua"/>
                <a:cs typeface="Perpetua"/>
              </a:rPr>
              <a:t>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goal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Perpetua"/>
                <a:cs typeface="Perpetua"/>
              </a:rPr>
              <a:t>a</a:t>
            </a:r>
            <a:r>
              <a:rPr sz="2400" spc="-10" dirty="0">
                <a:latin typeface="Perpetua"/>
                <a:cs typeface="Perpetua"/>
              </a:rPr>
              <a:t>t</a:t>
            </a:r>
            <a:r>
              <a:rPr sz="2400" spc="-20" dirty="0">
                <a:latin typeface="Perpetua"/>
                <a:cs typeface="Perpetua"/>
              </a:rPr>
              <a:t>t</a:t>
            </a:r>
            <a:r>
              <a:rPr sz="2400" spc="-5" dirty="0">
                <a:latin typeface="Perpetua"/>
                <a:cs typeface="Perpetua"/>
              </a:rPr>
              <a:t>ai</a:t>
            </a:r>
            <a:r>
              <a:rPr sz="2400" spc="5" dirty="0">
                <a:latin typeface="Perpetua"/>
                <a:cs typeface="Perpetua"/>
              </a:rPr>
              <a:t>n</a:t>
            </a:r>
            <a:r>
              <a:rPr sz="2400" spc="-5" dirty="0">
                <a:latin typeface="Perpetua"/>
                <a:cs typeface="Perpetua"/>
              </a:rPr>
              <a:t>ment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dirty="0"/>
              <a:t>Goal</a:t>
            </a:r>
            <a:r>
              <a:rPr sz="3800" dirty="0">
                <a:latin typeface="Times New Roman"/>
                <a:cs typeface="Times New Roman"/>
              </a:rPr>
              <a:t> </a:t>
            </a:r>
            <a:r>
              <a:rPr sz="3800" spc="-5" dirty="0"/>
              <a:t>Theo</a:t>
            </a:r>
            <a:r>
              <a:rPr sz="3800" spc="-10" dirty="0"/>
              <a:t>r</a:t>
            </a:r>
            <a:r>
              <a:rPr sz="3800" spc="-5" dirty="0"/>
              <a:t>ies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5645"/>
            <a:ext cx="8001634" cy="2491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Perpetua"/>
                <a:cs typeface="Perpetua"/>
              </a:rPr>
              <a:t>Goal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setting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theo</a:t>
            </a:r>
            <a:r>
              <a:rPr sz="2800" spc="1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y</a:t>
            </a:r>
            <a:endParaRPr sz="28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2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It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us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training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30" dirty="0">
                <a:latin typeface="Perpetua"/>
                <a:cs typeface="Perpetua"/>
              </a:rPr>
              <a:t>g</a:t>
            </a:r>
            <a:r>
              <a:rPr sz="2600" spc="-5" dirty="0">
                <a:latin typeface="Perpetua"/>
                <a:cs typeface="Perpetua"/>
              </a:rPr>
              <a:t>ra</a:t>
            </a:r>
            <a:r>
              <a:rPr sz="2600" dirty="0">
                <a:latin typeface="Perpetua"/>
                <a:cs typeface="Perpetua"/>
              </a:rPr>
              <a:t>m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design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09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It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su</a:t>
            </a:r>
            <a:r>
              <a:rPr sz="2600" spc="-15" dirty="0">
                <a:latin typeface="Perpetua"/>
                <a:cs typeface="Perpetua"/>
              </a:rPr>
              <a:t>g</a:t>
            </a:r>
            <a:r>
              <a:rPr sz="2600" dirty="0">
                <a:latin typeface="Perpetua"/>
                <a:cs typeface="Perpetua"/>
              </a:rPr>
              <a:t>g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sts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h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ni</a:t>
            </a:r>
            <a:r>
              <a:rPr sz="2600" spc="-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can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be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Perpetua"/>
                <a:cs typeface="Perpetua"/>
              </a:rPr>
              <a:t>f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ilit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ted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Perpetua"/>
                <a:cs typeface="Perpetua"/>
              </a:rPr>
              <a:t>b</a:t>
            </a:r>
            <a:r>
              <a:rPr sz="2600" dirty="0">
                <a:latin typeface="Perpetua"/>
                <a:cs typeface="Perpetua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Perpetua"/>
                <a:cs typeface="Perpetua"/>
              </a:rPr>
              <a:t>p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spc="-80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vi</a:t>
            </a:r>
            <a:r>
              <a:rPr sz="2600" spc="-1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ing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train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es</a:t>
            </a:r>
            <a:endParaRPr sz="2600">
              <a:latin typeface="Perpetua"/>
              <a:cs typeface="Perpetua"/>
            </a:endParaRPr>
          </a:p>
          <a:p>
            <a:pPr marL="560705">
              <a:lnSpc>
                <a:spcPct val="100000"/>
              </a:lnSpc>
            </a:pPr>
            <a:r>
              <a:rPr sz="2600" dirty="0">
                <a:latin typeface="Perpetua"/>
                <a:cs typeface="Perpetua"/>
              </a:rPr>
              <a:t>with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spe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ific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halle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spc="35" dirty="0">
                <a:latin typeface="Perpetua"/>
                <a:cs typeface="Perpetua"/>
              </a:rPr>
              <a:t>g</a:t>
            </a:r>
            <a:r>
              <a:rPr sz="2600" dirty="0">
                <a:latin typeface="Perpetua"/>
                <a:cs typeface="Perpetua"/>
              </a:rPr>
              <a:t>ing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g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spc="-5" dirty="0">
                <a:latin typeface="Perpetua"/>
                <a:cs typeface="Perpetua"/>
              </a:rPr>
              <a:t>al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an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obje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ti</a:t>
            </a:r>
            <a:r>
              <a:rPr sz="2600" spc="-5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es</a:t>
            </a:r>
            <a:endParaRPr sz="2600">
              <a:latin typeface="Perpetua"/>
              <a:cs typeface="Perpetua"/>
            </a:endParaRPr>
          </a:p>
          <a:p>
            <a:pPr marL="560705" marR="1032510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infl</a:t>
            </a:r>
            <a:r>
              <a:rPr sz="2600" spc="-1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en</a:t>
            </a:r>
            <a:r>
              <a:rPr sz="2600" spc="-15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g</a:t>
            </a:r>
            <a:r>
              <a:rPr sz="2600" spc="-10" dirty="0">
                <a:latin typeface="Perpetua"/>
                <a:cs typeface="Perpetua"/>
              </a:rPr>
              <a:t>o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l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set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heo</a:t>
            </a:r>
            <a:r>
              <a:rPr sz="2600" spc="1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be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seen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45" dirty="0">
                <a:latin typeface="Perpetua"/>
                <a:cs typeface="Perpetua"/>
              </a:rPr>
              <a:t>e</a:t>
            </a:r>
            <a:r>
              <a:rPr sz="2600" spc="-5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elo</a:t>
            </a:r>
            <a:r>
              <a:rPr sz="2600" spc="-15" dirty="0">
                <a:latin typeface="Perpetua"/>
                <a:cs typeface="Perpetua"/>
              </a:rPr>
              <a:t>p</a:t>
            </a:r>
            <a:r>
              <a:rPr sz="2600" spc="-5" dirty="0">
                <a:latin typeface="Perpetua"/>
                <a:cs typeface="Perpetua"/>
              </a:rPr>
              <a:t>men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training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lesso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pl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ns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dirty="0"/>
              <a:t>Goal</a:t>
            </a:r>
            <a:r>
              <a:rPr sz="3800" dirty="0">
                <a:latin typeface="Times New Roman"/>
                <a:cs typeface="Times New Roman"/>
              </a:rPr>
              <a:t> </a:t>
            </a:r>
            <a:r>
              <a:rPr sz="3800" spc="-5" dirty="0"/>
              <a:t>Theo</a:t>
            </a:r>
            <a:r>
              <a:rPr sz="3800" spc="-10" dirty="0"/>
              <a:t>r</a:t>
            </a:r>
            <a:r>
              <a:rPr sz="3800" spc="-5" dirty="0"/>
              <a:t>ies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5645"/>
            <a:ext cx="7520940" cy="291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15" dirty="0">
                <a:latin typeface="Perpetua"/>
                <a:cs typeface="Perpetua"/>
              </a:rPr>
              <a:t>Goal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Perpetua"/>
                <a:cs typeface="Perpetua"/>
              </a:rPr>
              <a:t>o</a:t>
            </a:r>
            <a:r>
              <a:rPr sz="2800" b="1" spc="40" dirty="0">
                <a:latin typeface="Perpetua"/>
                <a:cs typeface="Perpetua"/>
              </a:rPr>
              <a:t>r</a:t>
            </a:r>
            <a:r>
              <a:rPr sz="2800" b="1" spc="-15" dirty="0">
                <a:latin typeface="Perpetua"/>
                <a:cs typeface="Perpetua"/>
              </a:rPr>
              <a:t>ient</a:t>
            </a:r>
            <a:r>
              <a:rPr sz="2800" b="1" spc="-45" dirty="0">
                <a:latin typeface="Perpetua"/>
                <a:cs typeface="Perpetua"/>
              </a:rPr>
              <a:t>a</a:t>
            </a:r>
            <a:r>
              <a:rPr sz="2800" b="1" spc="-20" dirty="0">
                <a:latin typeface="Perpetua"/>
                <a:cs typeface="Perpetua"/>
              </a:rPr>
              <a:t>tion</a:t>
            </a:r>
            <a:r>
              <a:rPr sz="2800" spc="-10" dirty="0">
                <a:latin typeface="Perpetua"/>
                <a:cs typeface="Perpetua"/>
              </a:rPr>
              <a:t>: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Goals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h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ld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Perpetua"/>
                <a:cs typeface="Perpetua"/>
              </a:rPr>
              <a:t>b</a:t>
            </a:r>
            <a:r>
              <a:rPr sz="2800" spc="-15" dirty="0">
                <a:latin typeface="Perpetua"/>
                <a:cs typeface="Perpetua"/>
              </a:rPr>
              <a:t>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trainee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in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lea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ning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situ</a:t>
            </a:r>
            <a:r>
              <a:rPr sz="2800" spc="-45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tion</a:t>
            </a:r>
            <a:endParaRPr sz="28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30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I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10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1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ni</a:t>
            </a:r>
            <a:r>
              <a:rPr sz="2600" spc="-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per</a:t>
            </a:r>
            <a:r>
              <a:rPr sz="2600" spc="-10" dirty="0">
                <a:latin typeface="Perpetua"/>
                <a:cs typeface="Perpetua"/>
              </a:rPr>
              <a:t>f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spc="-5" dirty="0">
                <a:latin typeface="Perpetua"/>
                <a:cs typeface="Perpetua"/>
              </a:rPr>
              <a:t>ma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ce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4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ien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tion</a:t>
            </a:r>
            <a:endParaRPr sz="2600">
              <a:latin typeface="Perpetua"/>
              <a:cs typeface="Perpetua"/>
            </a:endParaRPr>
          </a:p>
          <a:p>
            <a:pPr marL="560705" marR="6242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b="1" dirty="0">
                <a:latin typeface="Perpetua"/>
                <a:cs typeface="Perpetua"/>
              </a:rPr>
              <a:t>Lea</a:t>
            </a:r>
            <a:r>
              <a:rPr sz="2600" b="1" spc="65" dirty="0">
                <a:latin typeface="Perpetua"/>
                <a:cs typeface="Perpetua"/>
              </a:rPr>
              <a:t>r</a:t>
            </a:r>
            <a:r>
              <a:rPr sz="2600" b="1" dirty="0">
                <a:latin typeface="Perpetua"/>
                <a:cs typeface="Perpetua"/>
              </a:rPr>
              <a:t>ni</a:t>
            </a:r>
            <a:r>
              <a:rPr sz="2600" b="1" spc="-10" dirty="0">
                <a:latin typeface="Perpetua"/>
                <a:cs typeface="Perpetua"/>
              </a:rPr>
              <a:t>n</a:t>
            </a:r>
            <a:r>
              <a:rPr sz="2600" b="1" dirty="0">
                <a:latin typeface="Perpetua"/>
                <a:cs typeface="Perpetua"/>
              </a:rPr>
              <a:t>g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Perpetua"/>
                <a:cs typeface="Perpetua"/>
              </a:rPr>
              <a:t>o</a:t>
            </a:r>
            <a:r>
              <a:rPr sz="2600" b="1" spc="50" dirty="0">
                <a:latin typeface="Perpetua"/>
                <a:cs typeface="Perpetua"/>
              </a:rPr>
              <a:t>r</a:t>
            </a:r>
            <a:r>
              <a:rPr sz="2600" b="1" dirty="0">
                <a:latin typeface="Perpetua"/>
                <a:cs typeface="Perpetua"/>
              </a:rPr>
              <a:t>ient</a:t>
            </a:r>
            <a:r>
              <a:rPr sz="2600" b="1" spc="-30" dirty="0">
                <a:latin typeface="Perpetua"/>
                <a:cs typeface="Perpetua"/>
              </a:rPr>
              <a:t>a</a:t>
            </a:r>
            <a:r>
              <a:rPr sz="2600" b="1" spc="-5" dirty="0">
                <a:latin typeface="Perpetua"/>
                <a:cs typeface="Perpetua"/>
              </a:rPr>
              <a:t>tio</a:t>
            </a:r>
            <a:r>
              <a:rPr sz="2600" b="1" spc="10" dirty="0">
                <a:latin typeface="Perpetua"/>
                <a:cs typeface="Perpetua"/>
              </a:rPr>
              <a:t>n</a:t>
            </a:r>
            <a:r>
              <a:rPr sz="2600" spc="175" dirty="0">
                <a:latin typeface="Perpetua"/>
                <a:cs typeface="Perpetua"/>
              </a:rPr>
              <a:t>:</a:t>
            </a:r>
            <a:r>
              <a:rPr sz="2600" spc="-185" dirty="0">
                <a:latin typeface="Perpetua"/>
                <a:cs typeface="Perpetua"/>
              </a:rPr>
              <a:t>T</a:t>
            </a:r>
            <a:r>
              <a:rPr sz="2600" spc="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ying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inc</a:t>
            </a:r>
            <a:r>
              <a:rPr sz="2600" spc="-3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ease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abilit</a:t>
            </a:r>
            <a:r>
              <a:rPr sz="2600" dirty="0">
                <a:latin typeface="Perpetua"/>
                <a:cs typeface="Perpetua"/>
              </a:rPr>
              <a:t>y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spc="-5" dirty="0">
                <a:latin typeface="Perpetua"/>
                <a:cs typeface="Perpetua"/>
              </a:rPr>
              <a:t>mpe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en</a:t>
            </a:r>
            <a:r>
              <a:rPr sz="2600" spc="-15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task</a:t>
            </a:r>
            <a:endParaRPr sz="2600">
              <a:latin typeface="Perpetua"/>
              <a:cs typeface="Perpetua"/>
            </a:endParaRPr>
          </a:p>
          <a:p>
            <a:pPr marL="560705" marR="8191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b="1" spc="-105" dirty="0">
                <a:latin typeface="Perpetua"/>
                <a:cs typeface="Perpetua"/>
              </a:rPr>
              <a:t>P</a:t>
            </a:r>
            <a:r>
              <a:rPr sz="2600" b="1" spc="-5" dirty="0">
                <a:latin typeface="Perpetua"/>
                <a:cs typeface="Perpetua"/>
              </a:rPr>
              <a:t>erfo</a:t>
            </a:r>
            <a:r>
              <a:rPr sz="2600" b="1" spc="75" dirty="0">
                <a:latin typeface="Perpetua"/>
                <a:cs typeface="Perpetua"/>
              </a:rPr>
              <a:t>r</a:t>
            </a:r>
            <a:r>
              <a:rPr sz="2600" b="1" dirty="0">
                <a:latin typeface="Perpetua"/>
                <a:cs typeface="Perpetua"/>
              </a:rPr>
              <a:t>mance</a:t>
            </a:r>
            <a:r>
              <a:rPr sz="2600" b="1" spc="-9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Perpetua"/>
                <a:cs typeface="Perpetua"/>
              </a:rPr>
              <a:t>o</a:t>
            </a:r>
            <a:r>
              <a:rPr sz="2600" b="1" spc="50" dirty="0">
                <a:latin typeface="Perpetua"/>
                <a:cs typeface="Perpetua"/>
              </a:rPr>
              <a:t>r</a:t>
            </a:r>
            <a:r>
              <a:rPr sz="2600" b="1" dirty="0">
                <a:latin typeface="Perpetua"/>
                <a:cs typeface="Perpetua"/>
              </a:rPr>
              <a:t>ient</a:t>
            </a:r>
            <a:r>
              <a:rPr sz="2600" b="1" spc="-30" dirty="0">
                <a:latin typeface="Perpetua"/>
                <a:cs typeface="Perpetua"/>
              </a:rPr>
              <a:t>a</a:t>
            </a:r>
            <a:r>
              <a:rPr sz="2600" b="1" spc="-5" dirty="0">
                <a:latin typeface="Perpetua"/>
                <a:cs typeface="Perpetua"/>
              </a:rPr>
              <a:t>tio</a:t>
            </a:r>
            <a:r>
              <a:rPr sz="2600" b="1" spc="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: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Lea</a:t>
            </a:r>
            <a:r>
              <a:rPr sz="2600" spc="7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ne</a:t>
            </a:r>
            <a:r>
              <a:rPr sz="2600" spc="4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who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f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1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spc="-5" dirty="0">
                <a:latin typeface="Perpetua"/>
                <a:cs typeface="Perpetua"/>
              </a:rPr>
              <a:t>ask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perf</a:t>
            </a:r>
            <a:r>
              <a:rPr sz="2600" spc="-10" dirty="0">
                <a:latin typeface="Perpetua"/>
                <a:cs typeface="Perpetua"/>
              </a:rPr>
              <a:t>o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spc="-5" dirty="0">
                <a:latin typeface="Perpetua"/>
                <a:cs typeface="Perpetua"/>
              </a:rPr>
              <a:t>man</a:t>
            </a:r>
            <a:r>
              <a:rPr sz="2600" spc="-15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an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h</a:t>
            </a:r>
            <a:r>
              <a:rPr sz="2600" spc="-80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w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h</a:t>
            </a:r>
            <a:r>
              <a:rPr sz="2600" spc="-40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spc="-5" dirty="0">
                <a:latin typeface="Perpetua"/>
                <a:cs typeface="Perpetua"/>
              </a:rPr>
              <a:t>mpa</a:t>
            </a:r>
            <a:r>
              <a:rPr sz="2600" spc="-3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oth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s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dirty="0"/>
              <a:t>Goal</a:t>
            </a:r>
            <a:r>
              <a:rPr sz="3800" dirty="0">
                <a:latin typeface="Times New Roman"/>
                <a:cs typeface="Times New Roman"/>
              </a:rPr>
              <a:t> </a:t>
            </a:r>
            <a:r>
              <a:rPr sz="3800" spc="-5" dirty="0"/>
              <a:t>Theo</a:t>
            </a:r>
            <a:r>
              <a:rPr sz="3800" spc="-10" dirty="0"/>
              <a:t>r</a:t>
            </a:r>
            <a:r>
              <a:rPr sz="3800" spc="-5" dirty="0"/>
              <a:t>ies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5645"/>
            <a:ext cx="7997190" cy="3284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Perpetua"/>
                <a:cs typeface="Perpetua"/>
              </a:rPr>
              <a:t>Goal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</a:t>
            </a:r>
            <a:r>
              <a:rPr sz="2800" spc="45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ient</a:t>
            </a:r>
            <a:r>
              <a:rPr sz="2800" spc="-4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tion</a:t>
            </a:r>
            <a:endParaRPr sz="28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2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It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af</a:t>
            </a:r>
            <a:r>
              <a:rPr sz="2600" spc="-10" dirty="0">
                <a:latin typeface="Perpetua"/>
                <a:cs typeface="Perpetua"/>
              </a:rPr>
              <a:t>f</a:t>
            </a:r>
            <a:r>
              <a:rPr sz="2600" dirty="0">
                <a:latin typeface="Perpetua"/>
                <a:cs typeface="Perpetua"/>
              </a:rPr>
              <a:t>ec</a:t>
            </a:r>
            <a:r>
              <a:rPr sz="2600" spc="-15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am</a:t>
            </a:r>
            <a:r>
              <a:rPr sz="2600" spc="-10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ef</a:t>
            </a:r>
            <a:r>
              <a:rPr sz="2600" spc="-10" dirty="0">
                <a:latin typeface="Perpetua"/>
                <a:cs typeface="Perpetua"/>
              </a:rPr>
              <a:t>f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9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trainee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w</a:t>
            </a:r>
            <a:r>
              <a:rPr sz="2600" spc="5" dirty="0">
                <a:latin typeface="Perpetua"/>
                <a:cs typeface="Perpetua"/>
              </a:rPr>
              <a:t>i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ex</a:t>
            </a:r>
            <a:r>
              <a:rPr sz="2600" spc="-15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end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ning</a:t>
            </a:r>
            <a:endParaRPr sz="2600">
              <a:latin typeface="Perpetua"/>
              <a:cs typeface="Perpetua"/>
            </a:endParaRPr>
          </a:p>
          <a:p>
            <a:pPr marL="560705">
              <a:lnSpc>
                <a:spcPct val="100000"/>
              </a:lnSpc>
            </a:pPr>
            <a:r>
              <a:rPr sz="2600" dirty="0">
                <a:latin typeface="Perpetua"/>
                <a:cs typeface="Perpetua"/>
              </a:rPr>
              <a:t>(mo</a:t>
            </a:r>
            <a:r>
              <a:rPr sz="2600" spc="-15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-40" dirty="0">
                <a:latin typeface="Perpetua"/>
                <a:cs typeface="Perpetua"/>
              </a:rPr>
              <a:t>v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tion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n)</a:t>
            </a:r>
            <a:endParaRPr sz="2600">
              <a:latin typeface="Perpetua"/>
              <a:cs typeface="Perpetua"/>
            </a:endParaRPr>
          </a:p>
          <a:p>
            <a:pPr marL="560705" marR="32575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Lea</a:t>
            </a:r>
            <a:r>
              <a:rPr sz="2600" spc="7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ne</a:t>
            </a:r>
            <a:r>
              <a:rPr sz="2600" spc="4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with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high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4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ient</a:t>
            </a:r>
            <a:r>
              <a:rPr sz="2600" spc="-3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will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di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ect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Perpetua"/>
                <a:cs typeface="Perpetua"/>
              </a:rPr>
              <a:t>g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ter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en</a:t>
            </a:r>
            <a:r>
              <a:rPr sz="2600" spc="-15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task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f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sa</a:t>
            </a:r>
            <a:r>
              <a:rPr sz="2600" spc="-40" dirty="0">
                <a:latin typeface="Perpetua"/>
                <a:cs typeface="Perpetua"/>
              </a:rPr>
              <a:t>k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ning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spc="-5" dirty="0">
                <a:latin typeface="Perpetua"/>
                <a:cs typeface="Perpetua"/>
              </a:rPr>
              <a:t>mpa</a:t>
            </a:r>
            <a:r>
              <a:rPr sz="2600" spc="4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ison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ne</a:t>
            </a:r>
            <a:r>
              <a:rPr sz="2600" spc="4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w</a:t>
            </a:r>
            <a:r>
              <a:rPr sz="2600" spc="5" dirty="0">
                <a:latin typeface="Perpetua"/>
                <a:cs typeface="Perpetua"/>
              </a:rPr>
              <a:t>i</a:t>
            </a:r>
            <a:r>
              <a:rPr sz="2600" dirty="0">
                <a:latin typeface="Perpetua"/>
                <a:cs typeface="Perpetua"/>
              </a:rPr>
              <a:t>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erfo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spc="-5" dirty="0">
                <a:latin typeface="Perpetua"/>
                <a:cs typeface="Perpetua"/>
              </a:rPr>
              <a:t>man</a:t>
            </a:r>
            <a:r>
              <a:rPr sz="2600" spc="-15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ient</a:t>
            </a:r>
            <a:r>
              <a:rPr sz="2600" spc="-3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tion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00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Lea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with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erf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spc="-5" dirty="0">
                <a:latin typeface="Perpetua"/>
                <a:cs typeface="Perpetua"/>
              </a:rPr>
              <a:t>ma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ce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4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ien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tion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will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di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m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  <a:endParaRPr sz="2600">
              <a:latin typeface="Perpetua"/>
              <a:cs typeface="Perpetua"/>
            </a:endParaRPr>
          </a:p>
          <a:p>
            <a:pPr marL="560705">
              <a:lnSpc>
                <a:spcPct val="100000"/>
              </a:lnSpc>
            </a:pP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en</a:t>
            </a:r>
            <a:r>
              <a:rPr sz="2600" spc="-15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rfo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spc="-5" dirty="0">
                <a:latin typeface="Perpetua"/>
                <a:cs typeface="Perpetua"/>
              </a:rPr>
              <a:t>min</a:t>
            </a:r>
            <a:r>
              <a:rPr sz="2600" dirty="0">
                <a:latin typeface="Perpetua"/>
                <a:cs typeface="Perpetua"/>
              </a:rPr>
              <a:t>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Perpetua"/>
                <a:cs typeface="Perpetua"/>
              </a:rPr>
              <a:t>w</a:t>
            </a:r>
            <a:r>
              <a:rPr sz="2600" dirty="0">
                <a:latin typeface="Perpetua"/>
                <a:cs typeface="Perpetua"/>
              </a:rPr>
              <a:t>ell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les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ef</a:t>
            </a:r>
            <a:r>
              <a:rPr sz="2600" spc="-10" dirty="0">
                <a:latin typeface="Perpetua"/>
                <a:cs typeface="Perpetua"/>
              </a:rPr>
              <a:t>f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9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ning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spc="-5" dirty="0"/>
              <a:t>Nee</a:t>
            </a:r>
            <a:r>
              <a:rPr sz="3800" dirty="0"/>
              <a:t>d</a:t>
            </a:r>
            <a:r>
              <a:rPr sz="3800" spc="-25" dirty="0">
                <a:latin typeface="Times New Roman"/>
                <a:cs typeface="Times New Roman"/>
              </a:rPr>
              <a:t> </a:t>
            </a:r>
            <a:r>
              <a:rPr sz="3800" spc="-5" dirty="0"/>
              <a:t>Theories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5645"/>
            <a:ext cx="7583170" cy="264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Perpetua"/>
                <a:cs typeface="Perpetua"/>
              </a:rPr>
              <a:t>Helps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explain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Perpetua"/>
                <a:cs typeface="Perpetua"/>
              </a:rPr>
              <a:t>v</a:t>
            </a:r>
            <a:r>
              <a:rPr sz="2800" spc="-15" dirty="0">
                <a:latin typeface="Perpetua"/>
                <a:cs typeface="Perpetua"/>
              </a:rPr>
              <a:t>alue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4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a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pe</a:t>
            </a:r>
            <a:r>
              <a:rPr sz="2800" spc="5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son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plac</a:t>
            </a:r>
            <a:r>
              <a:rPr sz="2800" spc="-10" dirty="0">
                <a:latin typeface="Perpetua"/>
                <a:cs typeface="Perpetua"/>
              </a:rPr>
              <a:t>es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ce</a:t>
            </a:r>
            <a:r>
              <a:rPr sz="2800" spc="90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tain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out</a:t>
            </a:r>
            <a:r>
              <a:rPr sz="2800" spc="-10" dirty="0">
                <a:latin typeface="Perpetua"/>
                <a:cs typeface="Perpetua"/>
              </a:rPr>
              <a:t>c</a:t>
            </a:r>
            <a:r>
              <a:rPr sz="2800" spc="-15" dirty="0">
                <a:latin typeface="Perpetua"/>
                <a:cs typeface="Perpetua"/>
              </a:rPr>
              <a:t>omes</a:t>
            </a:r>
            <a:endParaRPr sz="2800">
              <a:latin typeface="Perpetua"/>
              <a:cs typeface="Perpetua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0" dirty="0">
                <a:latin typeface="Perpetua"/>
                <a:cs typeface="Perpetua"/>
              </a:rPr>
              <a:t>N</a:t>
            </a:r>
            <a:r>
              <a:rPr sz="2800" b="1" spc="-30" dirty="0">
                <a:latin typeface="Perpetua"/>
                <a:cs typeface="Perpetua"/>
              </a:rPr>
              <a:t>e</a:t>
            </a:r>
            <a:r>
              <a:rPr sz="2800" b="1" spc="-20" dirty="0">
                <a:latin typeface="Perpetua"/>
                <a:cs typeface="Perpetua"/>
              </a:rPr>
              <a:t>e</a:t>
            </a:r>
            <a:r>
              <a:rPr sz="2800" b="1" spc="-35" dirty="0">
                <a:latin typeface="Perpetua"/>
                <a:cs typeface="Perpetua"/>
              </a:rPr>
              <a:t>d</a:t>
            </a:r>
            <a:r>
              <a:rPr sz="2800" spc="-10" dirty="0">
                <a:latin typeface="Perpetua"/>
                <a:cs typeface="Perpetua"/>
              </a:rPr>
              <a:t>:</a:t>
            </a:r>
            <a:r>
              <a:rPr sz="2800" spc="-4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de</a:t>
            </a:r>
            <a:r>
              <a:rPr sz="2800" spc="-5" dirty="0">
                <a:latin typeface="Perpetua"/>
                <a:cs typeface="Perpetua"/>
              </a:rPr>
              <a:t>f</a:t>
            </a:r>
            <a:r>
              <a:rPr sz="2800" spc="-10" dirty="0">
                <a:latin typeface="Perpetua"/>
                <a:cs typeface="Perpetua"/>
              </a:rPr>
              <a:t>icien</a:t>
            </a:r>
            <a:r>
              <a:rPr sz="2800" spc="25" dirty="0">
                <a:latin typeface="Perpetua"/>
                <a:cs typeface="Perpetua"/>
              </a:rPr>
              <a:t>c</a:t>
            </a:r>
            <a:r>
              <a:rPr sz="2800" spc="-15" dirty="0">
                <a:latin typeface="Perpetua"/>
                <a:cs typeface="Perpetua"/>
              </a:rPr>
              <a:t>y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45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Perpetua"/>
                <a:cs typeface="Perpetua"/>
              </a:rPr>
              <a:t>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pe</a:t>
            </a:r>
            <a:r>
              <a:rPr sz="2800" spc="4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son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is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expe</a:t>
            </a:r>
            <a:r>
              <a:rPr sz="2800" spc="4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iencing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</a:t>
            </a:r>
            <a:r>
              <a:rPr sz="2800" spc="-85" dirty="0">
                <a:latin typeface="Perpetua"/>
                <a:cs typeface="Perpetua"/>
              </a:rPr>
              <a:t>n</a:t>
            </a:r>
            <a:r>
              <a:rPr sz="2800" spc="-15" dirty="0">
                <a:latin typeface="Perpetua"/>
                <a:cs typeface="Perpetua"/>
              </a:rPr>
              <a:t>y</a:t>
            </a:r>
            <a:endParaRPr sz="2800">
              <a:latin typeface="Perpetua"/>
              <a:cs typeface="Perpetua"/>
            </a:endParaRPr>
          </a:p>
          <a:p>
            <a:pPr marL="285115">
              <a:lnSpc>
                <a:spcPct val="100000"/>
              </a:lnSpc>
            </a:pPr>
            <a:r>
              <a:rPr sz="2800" spc="-15" dirty="0">
                <a:latin typeface="Perpetua"/>
                <a:cs typeface="Perpetua"/>
              </a:rPr>
              <a:t>point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in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25" dirty="0">
                <a:latin typeface="Perpetua"/>
                <a:cs typeface="Perpetua"/>
              </a:rPr>
              <a:t>ime</a:t>
            </a:r>
            <a:endParaRPr sz="2800">
              <a:latin typeface="Perpetua"/>
              <a:cs typeface="Perpetua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Perpetua"/>
                <a:cs typeface="Perpetua"/>
              </a:rPr>
              <a:t>Masl</a:t>
            </a:r>
            <a:r>
              <a:rPr sz="2800" spc="-95" dirty="0">
                <a:latin typeface="Perpetua"/>
                <a:cs typeface="Perpetua"/>
              </a:rPr>
              <a:t>o</a:t>
            </a:r>
            <a:r>
              <a:rPr sz="2800" spc="-20" dirty="0">
                <a:latin typeface="Perpetua"/>
                <a:cs typeface="Perpetua"/>
              </a:rPr>
              <a:t>w</a:t>
            </a:r>
            <a:r>
              <a:rPr sz="2800" spc="-270" dirty="0">
                <a:latin typeface="Perpetua"/>
                <a:cs typeface="Perpetua"/>
              </a:rPr>
              <a:t>’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and</a:t>
            </a:r>
            <a:r>
              <a:rPr sz="2800" spc="-200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Alderf</a:t>
            </a:r>
            <a:r>
              <a:rPr sz="2800" spc="-10" dirty="0">
                <a:latin typeface="Perpetua"/>
                <a:cs typeface="Perpetua"/>
              </a:rPr>
              <a:t>er</a:t>
            </a:r>
            <a:r>
              <a:rPr sz="2800" spc="-265" dirty="0">
                <a:latin typeface="Perpetua"/>
                <a:cs typeface="Perpetua"/>
              </a:rPr>
              <a:t>’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ne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theo</a:t>
            </a:r>
            <a:r>
              <a:rPr sz="2800" spc="50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ies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foc</a:t>
            </a:r>
            <a:r>
              <a:rPr sz="2800" spc="-10" dirty="0">
                <a:latin typeface="Perpetua"/>
                <a:cs typeface="Perpetua"/>
              </a:rPr>
              <a:t>u</a:t>
            </a:r>
            <a:r>
              <a:rPr sz="2800" spc="-15" dirty="0">
                <a:latin typeface="Perpetua"/>
                <a:cs typeface="Perpetua"/>
              </a:rPr>
              <a:t>sed on</a:t>
            </a:r>
            <a:endParaRPr sz="2800">
              <a:latin typeface="Perpetua"/>
              <a:cs typeface="Perpetua"/>
            </a:endParaRPr>
          </a:p>
          <a:p>
            <a:pPr marL="285115">
              <a:lnSpc>
                <a:spcPct val="100000"/>
              </a:lnSpc>
            </a:pPr>
            <a:r>
              <a:rPr sz="2800" spc="-15" dirty="0">
                <a:latin typeface="Perpetua"/>
                <a:cs typeface="Perpetua"/>
              </a:rPr>
              <a:t>p</a:t>
            </a:r>
            <a:r>
              <a:rPr sz="2800" spc="-75" dirty="0">
                <a:latin typeface="Perpetua"/>
                <a:cs typeface="Perpetua"/>
              </a:rPr>
              <a:t>h</a:t>
            </a:r>
            <a:r>
              <a:rPr sz="2800" spc="-10" dirty="0">
                <a:latin typeface="Perpetua"/>
                <a:cs typeface="Perpetua"/>
              </a:rPr>
              <a:t>ysiolo</a:t>
            </a:r>
            <a:r>
              <a:rPr sz="2800" spc="25" dirty="0">
                <a:latin typeface="Perpetua"/>
                <a:cs typeface="Perpetua"/>
              </a:rPr>
              <a:t>g</a:t>
            </a:r>
            <a:r>
              <a:rPr sz="2800" spc="-10" dirty="0">
                <a:latin typeface="Perpetua"/>
                <a:cs typeface="Perpetua"/>
              </a:rPr>
              <a:t>ical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ne</a:t>
            </a:r>
            <a:r>
              <a:rPr sz="2800" spc="-10" dirty="0">
                <a:latin typeface="Perpetua"/>
                <a:cs typeface="Perpetua"/>
              </a:rPr>
              <a:t>eds,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el</a:t>
            </a:r>
            <a:r>
              <a:rPr sz="2800" spc="-40" dirty="0">
                <a:latin typeface="Perpetua"/>
                <a:cs typeface="Perpetua"/>
              </a:rPr>
              <a:t>a</a:t>
            </a:r>
            <a:r>
              <a:rPr sz="2800" spc="-15" dirty="0">
                <a:latin typeface="Perpetua"/>
                <a:cs typeface="Perpetua"/>
              </a:rPr>
              <a:t>tedn</a:t>
            </a:r>
            <a:r>
              <a:rPr sz="2800" spc="-10" dirty="0">
                <a:latin typeface="Perpetua"/>
                <a:cs typeface="Perpetua"/>
              </a:rPr>
              <a:t>ess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needs,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an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Perpetua"/>
                <a:cs typeface="Perpetua"/>
              </a:rPr>
              <a:t>g</a:t>
            </a:r>
            <a:r>
              <a:rPr sz="2800" spc="-30" dirty="0">
                <a:latin typeface="Perpetua"/>
                <a:cs typeface="Perpetua"/>
              </a:rPr>
              <a:t>r</a:t>
            </a:r>
            <a:r>
              <a:rPr sz="2800" spc="-100" dirty="0">
                <a:latin typeface="Perpetua"/>
                <a:cs typeface="Perpetua"/>
              </a:rPr>
              <a:t>o</a:t>
            </a:r>
            <a:r>
              <a:rPr sz="2800" spc="-15" dirty="0">
                <a:latin typeface="Perpetua"/>
                <a:cs typeface="Perpetua"/>
              </a:rPr>
              <a:t>wth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ne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ds</a:t>
            </a:r>
            <a:endParaRPr sz="28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spc="-5" dirty="0"/>
              <a:t>Nee</a:t>
            </a:r>
            <a:r>
              <a:rPr sz="3800" dirty="0"/>
              <a:t>d</a:t>
            </a:r>
            <a:r>
              <a:rPr sz="3800" spc="-25" dirty="0">
                <a:latin typeface="Times New Roman"/>
                <a:cs typeface="Times New Roman"/>
              </a:rPr>
              <a:t> </a:t>
            </a:r>
            <a:r>
              <a:rPr sz="3800" spc="-5" dirty="0"/>
              <a:t>Theories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5645"/>
            <a:ext cx="7591425" cy="256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Perpetua"/>
                <a:cs typeface="Perpetua"/>
              </a:rPr>
              <a:t>The major</a:t>
            </a:r>
            <a:r>
              <a:rPr sz="2800" dirty="0">
                <a:latin typeface="Perpetua"/>
                <a:cs typeface="Perpetua"/>
              </a:rPr>
              <a:t> </a:t>
            </a:r>
            <a:r>
              <a:rPr sz="2800" spc="-10" dirty="0">
                <a:latin typeface="Perpetua"/>
                <a:cs typeface="Perpetua"/>
              </a:rPr>
              <a:t>dif</a:t>
            </a:r>
            <a:r>
              <a:rPr sz="2800" spc="-5" dirty="0">
                <a:latin typeface="Perpetua"/>
                <a:cs typeface="Perpetua"/>
              </a:rPr>
              <a:t>f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3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en</a:t>
            </a:r>
            <a:r>
              <a:rPr sz="2800" spc="-10" dirty="0">
                <a:latin typeface="Perpetua"/>
                <a:cs typeface="Perpetua"/>
              </a:rPr>
              <a:t>c</a:t>
            </a:r>
            <a:r>
              <a:rPr sz="2800" spc="-15" dirty="0">
                <a:latin typeface="Perpetua"/>
                <a:cs typeface="Perpetua"/>
              </a:rPr>
              <a:t>e bet</a:t>
            </a:r>
            <a:r>
              <a:rPr sz="2800" spc="-125" dirty="0">
                <a:latin typeface="Perpetua"/>
                <a:cs typeface="Perpetua"/>
              </a:rPr>
              <a:t>w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n</a:t>
            </a:r>
            <a:r>
              <a:rPr sz="2800" spc="-220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Alderf</a:t>
            </a:r>
            <a:r>
              <a:rPr sz="2800" spc="-10" dirty="0">
                <a:latin typeface="Perpetua"/>
                <a:cs typeface="Perpetua"/>
              </a:rPr>
              <a:t>er</a:t>
            </a:r>
            <a:r>
              <a:rPr sz="2800" spc="-265" dirty="0">
                <a:latin typeface="Perpetua"/>
                <a:cs typeface="Perpetua"/>
              </a:rPr>
              <a:t>’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and</a:t>
            </a:r>
            <a:r>
              <a:rPr sz="2800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Masl</a:t>
            </a:r>
            <a:r>
              <a:rPr sz="2800" spc="-95" dirty="0">
                <a:latin typeface="Perpetua"/>
                <a:cs typeface="Perpetua"/>
              </a:rPr>
              <a:t>o</a:t>
            </a:r>
            <a:r>
              <a:rPr sz="2800" spc="-20" dirty="0">
                <a:latin typeface="Perpetua"/>
                <a:cs typeface="Perpetua"/>
              </a:rPr>
              <a:t>w</a:t>
            </a:r>
            <a:r>
              <a:rPr sz="2800" spc="-270" dirty="0">
                <a:latin typeface="Perpetua"/>
                <a:cs typeface="Perpetua"/>
              </a:rPr>
              <a:t>’</a:t>
            </a:r>
            <a:r>
              <a:rPr sz="2800" spc="-10" dirty="0">
                <a:latin typeface="Perpetua"/>
                <a:cs typeface="Perpetua"/>
              </a:rPr>
              <a:t>s hierar</a:t>
            </a:r>
            <a:r>
              <a:rPr sz="2800" spc="40" dirty="0">
                <a:latin typeface="Perpetua"/>
                <a:cs typeface="Perpetua"/>
              </a:rPr>
              <a:t>c</a:t>
            </a:r>
            <a:r>
              <a:rPr sz="2800" spc="-10" dirty="0">
                <a:latin typeface="Perpetua"/>
                <a:cs typeface="Perpetua"/>
              </a:rPr>
              <a:t>hies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of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nee</a:t>
            </a:r>
            <a:r>
              <a:rPr sz="2800" spc="-10" dirty="0">
                <a:latin typeface="Perpetua"/>
                <a:cs typeface="Perpetua"/>
              </a:rPr>
              <a:t>ds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i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5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Alderf</a:t>
            </a:r>
            <a:r>
              <a:rPr sz="2800" spc="-5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all</a:t>
            </a:r>
            <a:r>
              <a:rPr sz="2800" spc="-95" dirty="0">
                <a:latin typeface="Perpetua"/>
                <a:cs typeface="Perpetua"/>
              </a:rPr>
              <a:t>o</a:t>
            </a:r>
            <a:r>
              <a:rPr sz="2800" spc="-15" dirty="0">
                <a:latin typeface="Perpetua"/>
                <a:cs typeface="Perpetua"/>
              </a:rPr>
              <a:t>ws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po</a:t>
            </a:r>
            <a:r>
              <a:rPr sz="2800" spc="-5" dirty="0">
                <a:latin typeface="Perpetua"/>
                <a:cs typeface="Perpetua"/>
              </a:rPr>
              <a:t>s</a:t>
            </a:r>
            <a:r>
              <a:rPr sz="2800" spc="-10" dirty="0">
                <a:latin typeface="Perpetua"/>
                <a:cs typeface="Perpetua"/>
              </a:rPr>
              <a:t>sib</a:t>
            </a:r>
            <a:r>
              <a:rPr sz="2800" spc="-25" dirty="0">
                <a:latin typeface="Perpetua"/>
                <a:cs typeface="Perpetua"/>
              </a:rPr>
              <a:t>i</a:t>
            </a:r>
            <a:r>
              <a:rPr sz="2800" spc="-15" dirty="0">
                <a:latin typeface="Perpetua"/>
                <a:cs typeface="Perpetua"/>
              </a:rPr>
              <a:t>lity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45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if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hi</a:t>
            </a:r>
            <a:r>
              <a:rPr sz="2800" spc="-25" dirty="0">
                <a:latin typeface="Perpetua"/>
                <a:cs typeface="Perpetua"/>
              </a:rPr>
              <a:t>g</a:t>
            </a:r>
            <a:r>
              <a:rPr sz="2800" spc="-15" dirty="0">
                <a:latin typeface="Perpetua"/>
                <a:cs typeface="Perpetua"/>
              </a:rPr>
              <a:t>her</a:t>
            </a:r>
            <a:r>
              <a:rPr sz="2800" spc="-10" dirty="0">
                <a:latin typeface="Perpetua"/>
                <a:cs typeface="Perpetua"/>
              </a:rPr>
              <a:t>-</a:t>
            </a:r>
            <a:r>
              <a:rPr sz="2800" spc="-15" dirty="0">
                <a:latin typeface="Perpetua"/>
                <a:cs typeface="Perpetua"/>
              </a:rPr>
              <a:t>l</a:t>
            </a:r>
            <a:r>
              <a:rPr sz="2800" spc="-60" dirty="0">
                <a:latin typeface="Perpetua"/>
                <a:cs typeface="Perpetua"/>
              </a:rPr>
              <a:t>e</a:t>
            </a:r>
            <a:r>
              <a:rPr sz="2800" spc="-80" dirty="0">
                <a:latin typeface="Perpetua"/>
                <a:cs typeface="Perpetua"/>
              </a:rPr>
              <a:t>v</a:t>
            </a:r>
            <a:r>
              <a:rPr sz="2800" spc="-10" dirty="0">
                <a:latin typeface="Perpetua"/>
                <a:cs typeface="Perpetua"/>
              </a:rPr>
              <a:t>el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ne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ds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Perpetua"/>
                <a:cs typeface="Perpetua"/>
              </a:rPr>
              <a:t>a</a:t>
            </a:r>
            <a:r>
              <a:rPr sz="2800" spc="-3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not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45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tisfied,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em</a:t>
            </a:r>
            <a:r>
              <a:rPr sz="2800" spc="-10" dirty="0">
                <a:latin typeface="Perpetua"/>
                <a:cs typeface="Perpetua"/>
              </a:rPr>
              <a:t>p</a:t>
            </a:r>
            <a:r>
              <a:rPr sz="2800" spc="-15" dirty="0">
                <a:latin typeface="Perpetua"/>
                <a:cs typeface="Perpetua"/>
              </a:rPr>
              <a:t>l</a:t>
            </a:r>
            <a:r>
              <a:rPr sz="2800" spc="-100" dirty="0">
                <a:latin typeface="Perpetua"/>
                <a:cs typeface="Perpetua"/>
              </a:rPr>
              <a:t>o</a:t>
            </a:r>
            <a:r>
              <a:rPr sz="2800" spc="-70" dirty="0">
                <a:latin typeface="Perpetua"/>
                <a:cs typeface="Perpetua"/>
              </a:rPr>
              <a:t>y</a:t>
            </a:r>
            <a:r>
              <a:rPr sz="2800" spc="-15" dirty="0">
                <a:latin typeface="Perpetua"/>
                <a:cs typeface="Perpetua"/>
              </a:rPr>
              <a:t>ees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wi</a:t>
            </a:r>
            <a:r>
              <a:rPr sz="2800" spc="-5" dirty="0">
                <a:latin typeface="Perpetua"/>
                <a:cs typeface="Perpetua"/>
              </a:rPr>
              <a:t>ll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5" dirty="0">
                <a:latin typeface="Perpetua"/>
                <a:cs typeface="Perpetua"/>
              </a:rPr>
              <a:t>f</a:t>
            </a:r>
            <a:r>
              <a:rPr sz="2800" spc="-15" dirty="0">
                <a:latin typeface="Perpetua"/>
                <a:cs typeface="Perpetua"/>
              </a:rPr>
              <a:t>oc</a:t>
            </a:r>
            <a:r>
              <a:rPr sz="2800" spc="-10" dirty="0">
                <a:latin typeface="Perpetua"/>
                <a:cs typeface="Perpetua"/>
              </a:rPr>
              <a:t>us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l</a:t>
            </a:r>
            <a:r>
              <a:rPr sz="2800" spc="-95" dirty="0">
                <a:latin typeface="Perpetua"/>
                <a:cs typeface="Perpetua"/>
              </a:rPr>
              <a:t>o</a:t>
            </a:r>
            <a:r>
              <a:rPr sz="2800" spc="-125" dirty="0">
                <a:latin typeface="Perpetua"/>
                <a:cs typeface="Perpetua"/>
              </a:rPr>
              <a:t>w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5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-</a:t>
            </a:r>
            <a:r>
              <a:rPr sz="2800" spc="-15" dirty="0">
                <a:latin typeface="Perpetua"/>
                <a:cs typeface="Perpetua"/>
              </a:rPr>
              <a:t>l</a:t>
            </a:r>
            <a:r>
              <a:rPr sz="2800" spc="-60" dirty="0">
                <a:latin typeface="Perpetua"/>
                <a:cs typeface="Perpetua"/>
              </a:rPr>
              <a:t>e</a:t>
            </a:r>
            <a:r>
              <a:rPr sz="2800" spc="-80" dirty="0">
                <a:latin typeface="Perpetua"/>
                <a:cs typeface="Perpetua"/>
              </a:rPr>
              <a:t>v</a:t>
            </a:r>
            <a:r>
              <a:rPr sz="2800" spc="-10" dirty="0">
                <a:latin typeface="Perpetua"/>
                <a:cs typeface="Perpetua"/>
              </a:rPr>
              <a:t>el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ne</a:t>
            </a:r>
            <a:r>
              <a:rPr sz="2800" spc="-5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ds</a:t>
            </a:r>
            <a:endParaRPr sz="2800">
              <a:latin typeface="Perpetua"/>
              <a:cs typeface="Perpetua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Perpetua"/>
                <a:cs typeface="Perpetua"/>
              </a:rPr>
              <a:t>McCl</a:t>
            </a:r>
            <a:r>
              <a:rPr sz="2800" spc="-10" dirty="0">
                <a:latin typeface="Perpetua"/>
                <a:cs typeface="Perpetua"/>
              </a:rPr>
              <a:t>elland</a:t>
            </a:r>
            <a:r>
              <a:rPr sz="2800" spc="-254" dirty="0">
                <a:latin typeface="Perpetua"/>
                <a:cs typeface="Perpetua"/>
              </a:rPr>
              <a:t>’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10" dirty="0">
                <a:latin typeface="Perpetua"/>
                <a:cs typeface="Perpetua"/>
              </a:rPr>
              <a:t>n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theo</a:t>
            </a:r>
            <a:r>
              <a:rPr sz="2800" spc="1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y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foc</a:t>
            </a:r>
            <a:r>
              <a:rPr sz="2800" spc="-10" dirty="0">
                <a:latin typeface="Perpetua"/>
                <a:cs typeface="Perpetua"/>
              </a:rPr>
              <a:t>u</a:t>
            </a:r>
            <a:r>
              <a:rPr sz="2800" spc="-15" dirty="0">
                <a:latin typeface="Perpetua"/>
                <a:cs typeface="Perpetua"/>
              </a:rPr>
              <a:t>sed</a:t>
            </a:r>
            <a:r>
              <a:rPr sz="2800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p</a:t>
            </a:r>
            <a:r>
              <a:rPr sz="2800" spc="4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ima</a:t>
            </a:r>
            <a:r>
              <a:rPr sz="2800" spc="45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i</a:t>
            </a:r>
            <a:r>
              <a:rPr sz="2800" spc="-75" dirty="0">
                <a:latin typeface="Perpetua"/>
                <a:cs typeface="Perpetua"/>
              </a:rPr>
              <a:t>l</a:t>
            </a:r>
            <a:r>
              <a:rPr sz="2800" spc="-15" dirty="0">
                <a:latin typeface="Perpetua"/>
                <a:cs typeface="Perpetua"/>
              </a:rPr>
              <a:t>y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10" dirty="0">
                <a:latin typeface="Perpetua"/>
                <a:cs typeface="Perpetua"/>
              </a:rPr>
              <a:t>o</a:t>
            </a:r>
            <a:r>
              <a:rPr sz="2800" spc="-15" dirty="0">
                <a:latin typeface="Perpetua"/>
                <a:cs typeface="Perpetua"/>
              </a:rPr>
              <a:t>n</a:t>
            </a:r>
            <a:r>
              <a:rPr sz="2800" spc="5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ne</a:t>
            </a:r>
            <a:r>
              <a:rPr sz="2800" spc="-5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ds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10" dirty="0">
                <a:latin typeface="Perpetua"/>
                <a:cs typeface="Perpetua"/>
              </a:rPr>
              <a:t>for</a:t>
            </a:r>
            <a:endParaRPr sz="2800">
              <a:latin typeface="Perpetua"/>
              <a:cs typeface="Perpetua"/>
            </a:endParaRPr>
          </a:p>
          <a:p>
            <a:pPr marL="285115">
              <a:lnSpc>
                <a:spcPct val="100000"/>
              </a:lnSpc>
            </a:pPr>
            <a:r>
              <a:rPr sz="2800" spc="-20" dirty="0">
                <a:latin typeface="Perpetua"/>
                <a:cs typeface="Perpetua"/>
              </a:rPr>
              <a:t>a</a:t>
            </a:r>
            <a:r>
              <a:rPr sz="2800" spc="45" dirty="0">
                <a:latin typeface="Perpetua"/>
                <a:cs typeface="Perpetua"/>
              </a:rPr>
              <a:t>c</a:t>
            </a:r>
            <a:r>
              <a:rPr sz="2800" spc="-10" dirty="0">
                <a:latin typeface="Perpetua"/>
                <a:cs typeface="Perpetua"/>
              </a:rPr>
              <a:t>hi</a:t>
            </a:r>
            <a:r>
              <a:rPr sz="2800" spc="-65" dirty="0">
                <a:latin typeface="Perpetua"/>
                <a:cs typeface="Perpetua"/>
              </a:rPr>
              <a:t>e</a:t>
            </a:r>
            <a:r>
              <a:rPr sz="2800" spc="-80" dirty="0">
                <a:latin typeface="Perpetua"/>
                <a:cs typeface="Perpetua"/>
              </a:rPr>
              <a:t>v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20" dirty="0">
                <a:latin typeface="Perpetua"/>
                <a:cs typeface="Perpetua"/>
              </a:rPr>
              <a:t>m</a:t>
            </a:r>
            <a:r>
              <a:rPr sz="2800" spc="-15" dirty="0">
                <a:latin typeface="Perpetua"/>
                <a:cs typeface="Perpetua"/>
              </a:rPr>
              <a:t>ent,</a:t>
            </a:r>
            <a:r>
              <a:rPr sz="2800" spc="-204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af</a:t>
            </a:r>
            <a:r>
              <a:rPr sz="2800" spc="-5" dirty="0">
                <a:latin typeface="Perpetua"/>
                <a:cs typeface="Perpetua"/>
              </a:rPr>
              <a:t>f</a:t>
            </a:r>
            <a:r>
              <a:rPr sz="2800" spc="-10" dirty="0">
                <a:latin typeface="Perpetua"/>
                <a:cs typeface="Perpetua"/>
              </a:rPr>
              <a:t>ili</a:t>
            </a:r>
            <a:r>
              <a:rPr sz="2800" spc="-5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tion,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an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p</a:t>
            </a:r>
            <a:r>
              <a:rPr sz="2800" spc="-100" dirty="0">
                <a:latin typeface="Perpetua"/>
                <a:cs typeface="Perpetua"/>
              </a:rPr>
              <a:t>o</a:t>
            </a:r>
            <a:r>
              <a:rPr sz="2800" spc="-125" dirty="0">
                <a:latin typeface="Perpetua"/>
                <a:cs typeface="Perpetua"/>
              </a:rPr>
              <a:t>w</a:t>
            </a:r>
            <a:r>
              <a:rPr sz="2800" spc="-15" dirty="0">
                <a:latin typeface="Perpetua"/>
                <a:cs typeface="Perpetua"/>
              </a:rPr>
              <a:t>er</a:t>
            </a:r>
            <a:endParaRPr sz="28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5822" rIns="0" bIns="0" rtlCol="0">
            <a:spAutoFit/>
          </a:bodyPr>
          <a:lstStyle/>
          <a:p>
            <a:pPr marL="260350">
              <a:lnSpc>
                <a:spcPct val="100000"/>
              </a:lnSpc>
            </a:pPr>
            <a:r>
              <a:rPr sz="4000" spc="-20" dirty="0"/>
              <a:t>Objec</a:t>
            </a:r>
            <a:r>
              <a:rPr sz="4000" spc="-30" dirty="0"/>
              <a:t>t</a:t>
            </a:r>
            <a:r>
              <a:rPr sz="4000" spc="-5" dirty="0"/>
              <a:t>i</a:t>
            </a:r>
            <a:r>
              <a:rPr sz="4000" spc="-65" dirty="0"/>
              <a:t>v</a:t>
            </a:r>
            <a:r>
              <a:rPr sz="4000" spc="-20" dirty="0"/>
              <a:t>es</a:t>
            </a:r>
            <a:endParaRPr sz="40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547215" y="1709053"/>
            <a:ext cx="7760334" cy="2962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Arial"/>
              <a:buChar char="•"/>
              <a:tabLst>
                <a:tab pos="285750" algn="l"/>
              </a:tabLst>
            </a:pPr>
            <a:r>
              <a:rPr sz="2600" dirty="0">
                <a:latin typeface="Perpetua"/>
                <a:cs typeface="Perpetua"/>
              </a:rPr>
              <a:t>Discuss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f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-50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15" dirty="0">
                <a:latin typeface="Perpetua"/>
                <a:cs typeface="Perpetua"/>
              </a:rPr>
              <a:t>y</a:t>
            </a:r>
            <a:r>
              <a:rPr sz="2600" dirty="0">
                <a:latin typeface="Perpetua"/>
                <a:cs typeface="Perpetua"/>
              </a:rPr>
              <a:t>pes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of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0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omes</a:t>
            </a:r>
            <a:endParaRPr sz="2600">
              <a:latin typeface="Perpetua"/>
              <a:cs typeface="Perpetua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Arial"/>
              <a:buChar char="•"/>
              <a:tabLst>
                <a:tab pos="285750" algn="l"/>
              </a:tabLst>
            </a:pPr>
            <a:r>
              <a:rPr sz="2600" dirty="0">
                <a:latin typeface="Perpetua"/>
                <a:cs typeface="Perpetua"/>
              </a:rPr>
              <a:t>Expl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in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impli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tio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10" dirty="0">
                <a:latin typeface="Perpetua"/>
                <a:cs typeface="Perpetua"/>
              </a:rPr>
              <a:t>o</a:t>
            </a:r>
            <a:r>
              <a:rPr sz="2600" spc="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f</a:t>
            </a:r>
            <a:r>
              <a:rPr sz="2600" dirty="0">
                <a:latin typeface="Perpetua"/>
                <a:cs typeface="Perpetua"/>
              </a:rPr>
              <a:t>or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inst</a:t>
            </a:r>
            <a:r>
              <a:rPr sz="2600" spc="5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tio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spc="-5" dirty="0">
                <a:latin typeface="Perpetua"/>
                <a:cs typeface="Perpetua"/>
              </a:rPr>
              <a:t>al</a:t>
            </a:r>
            <a:endParaRPr sz="2600">
              <a:latin typeface="Perpetua"/>
              <a:cs typeface="Perpetua"/>
            </a:endParaRPr>
          </a:p>
          <a:p>
            <a:pPr marL="285115">
              <a:lnSpc>
                <a:spcPct val="100000"/>
              </a:lnSpc>
            </a:pPr>
            <a:r>
              <a:rPr sz="2600" dirty="0">
                <a:latin typeface="Perpetua"/>
                <a:cs typeface="Perpetua"/>
              </a:rPr>
              <a:t>d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sign</a:t>
            </a:r>
            <a:endParaRPr sz="2600">
              <a:latin typeface="Perpetua"/>
              <a:cs typeface="Perpetua"/>
            </a:endParaRPr>
          </a:p>
          <a:p>
            <a:pPr marL="285115" marR="16446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Arial"/>
              <a:buChar char="•"/>
              <a:tabLst>
                <a:tab pos="285750" algn="l"/>
              </a:tabLst>
            </a:pPr>
            <a:r>
              <a:rPr sz="2600" dirty="0">
                <a:latin typeface="Perpetua"/>
                <a:cs typeface="Perpetua"/>
              </a:rPr>
              <a:t>I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spc="-5" dirty="0">
                <a:latin typeface="Perpetua"/>
                <a:cs typeface="Perpetua"/>
              </a:rPr>
              <a:t>r</a:t>
            </a:r>
            <a:r>
              <a:rPr sz="2600" spc="-2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1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ult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10" dirty="0">
                <a:latin typeface="Perpetua"/>
                <a:cs typeface="Perpetua"/>
              </a:rPr>
              <a:t>o</a:t>
            </a:r>
            <a:r>
              <a:rPr sz="2600" spc="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desi</a:t>
            </a:r>
            <a:r>
              <a:rPr sz="2600" spc="-10" dirty="0">
                <a:latin typeface="Perpetua"/>
                <a:cs typeface="Perpetua"/>
              </a:rPr>
              <a:t>g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of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training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30" dirty="0">
                <a:latin typeface="Perpetua"/>
                <a:cs typeface="Perpetua"/>
              </a:rPr>
              <a:t>g</a:t>
            </a:r>
            <a:r>
              <a:rPr sz="2600" spc="-5" dirty="0">
                <a:latin typeface="Perpetua"/>
                <a:cs typeface="Perpetua"/>
              </a:rPr>
              <a:t>ram</a:t>
            </a:r>
            <a:endParaRPr sz="2600">
              <a:latin typeface="Perpetua"/>
              <a:cs typeface="Perpetua"/>
            </a:endParaRPr>
          </a:p>
          <a:p>
            <a:pPr marL="285115" marR="508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Arial"/>
              <a:buChar char="•"/>
              <a:tabLst>
                <a:tab pos="285750" algn="l"/>
              </a:tabLst>
            </a:pPr>
            <a:r>
              <a:rPr sz="2600" dirty="0">
                <a:latin typeface="Perpetua"/>
                <a:cs typeface="Perpetua"/>
              </a:rPr>
              <a:t>Desc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ibe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h</a:t>
            </a:r>
            <a:r>
              <a:rPr sz="2600" spc="-80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w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ne</a:t>
            </a:r>
            <a:r>
              <a:rPr sz="2600" spc="4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ec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-50" dirty="0">
                <a:latin typeface="Perpetua"/>
                <a:cs typeface="Perpetua"/>
              </a:rPr>
              <a:t>ve</a:t>
            </a:r>
            <a:r>
              <a:rPr sz="2600" dirty="0">
                <a:latin typeface="Perpetua"/>
                <a:cs typeface="Perpetua"/>
              </a:rPr>
              <a:t>,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ess,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sto</a:t>
            </a:r>
            <a:r>
              <a:rPr sz="2600" spc="-30" dirty="0">
                <a:latin typeface="Perpetua"/>
                <a:cs typeface="Perpetua"/>
              </a:rPr>
              <a:t>r</a:t>
            </a:r>
            <a:r>
              <a:rPr sz="2600" spc="-50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et</a:t>
            </a:r>
            <a:r>
              <a:rPr sz="2600" spc="4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-35" dirty="0">
                <a:latin typeface="Perpetua"/>
                <a:cs typeface="Perpetua"/>
              </a:rPr>
              <a:t>e</a:t>
            </a:r>
            <a:r>
              <a:rPr sz="2600" spc="-55" dirty="0">
                <a:latin typeface="Perpetua"/>
                <a:cs typeface="Perpetua"/>
              </a:rPr>
              <a:t>v</a:t>
            </a:r>
            <a:r>
              <a:rPr sz="2600" spc="-50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,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an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act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15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on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inf</a:t>
            </a:r>
            <a:r>
              <a:rPr sz="2600" spc="-10" dirty="0">
                <a:latin typeface="Perpetua"/>
                <a:cs typeface="Perpetua"/>
              </a:rPr>
              <a:t>o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spc="-5" dirty="0">
                <a:latin typeface="Perpetua"/>
                <a:cs typeface="Perpetua"/>
              </a:rPr>
              <a:t>m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tion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spc="-5" dirty="0"/>
              <a:t>Nee</a:t>
            </a:r>
            <a:r>
              <a:rPr sz="3800" dirty="0"/>
              <a:t>d</a:t>
            </a:r>
            <a:r>
              <a:rPr sz="3800" spc="-25" dirty="0">
                <a:latin typeface="Times New Roman"/>
                <a:cs typeface="Times New Roman"/>
              </a:rPr>
              <a:t> </a:t>
            </a:r>
            <a:r>
              <a:rPr sz="3800" spc="-5" dirty="0"/>
              <a:t>Theories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5645"/>
            <a:ext cx="7936230" cy="298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313055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Perpetua"/>
                <a:cs typeface="Perpetua"/>
              </a:rPr>
              <a:t>Suggest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45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moti</a:t>
            </a:r>
            <a:r>
              <a:rPr sz="2800" spc="-70" dirty="0">
                <a:latin typeface="Perpetua"/>
                <a:cs typeface="Perpetua"/>
              </a:rPr>
              <a:t>v</a:t>
            </a:r>
            <a:r>
              <a:rPr sz="2800" spc="-45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lea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nin</a:t>
            </a:r>
            <a:r>
              <a:rPr sz="2800" spc="-65" dirty="0">
                <a:latin typeface="Perpetua"/>
                <a:cs typeface="Perpetua"/>
              </a:rPr>
              <a:t>g</a:t>
            </a:r>
            <a:r>
              <a:rPr sz="2800" spc="-10" dirty="0">
                <a:latin typeface="Perpetua"/>
                <a:cs typeface="Perpetua"/>
              </a:rPr>
              <a:t>,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traine</a:t>
            </a:r>
            <a:r>
              <a:rPr sz="2800" spc="50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Perpetua"/>
                <a:cs typeface="Perpetua"/>
              </a:rPr>
              <a:t>s</a:t>
            </a:r>
            <a:r>
              <a:rPr sz="2800" spc="-15" dirty="0">
                <a:latin typeface="Perpetua"/>
                <a:cs typeface="Perpetua"/>
              </a:rPr>
              <a:t>hould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identify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trainees’</a:t>
            </a:r>
            <a:r>
              <a:rPr sz="2800" spc="-120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ne</a:t>
            </a:r>
            <a:r>
              <a:rPr sz="2800" spc="-5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ds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and</a:t>
            </a:r>
            <a:r>
              <a:rPr sz="2800" spc="5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com</a:t>
            </a:r>
            <a:r>
              <a:rPr sz="2800" spc="-45" dirty="0">
                <a:latin typeface="Perpetua"/>
                <a:cs typeface="Perpetua"/>
              </a:rPr>
              <a:t>m</a:t>
            </a:r>
            <a:r>
              <a:rPr sz="2800" spc="-15" dirty="0">
                <a:latin typeface="Perpetua"/>
                <a:cs typeface="Perpetua"/>
              </a:rPr>
              <a:t>unic</a:t>
            </a:r>
            <a:r>
              <a:rPr sz="2800" spc="-35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te</a:t>
            </a:r>
            <a:r>
              <a:rPr sz="2800" spc="-15" dirty="0">
                <a:latin typeface="Perpetua"/>
                <a:cs typeface="Perpetua"/>
              </a:rPr>
              <a:t> h</a:t>
            </a:r>
            <a:r>
              <a:rPr sz="2800" spc="-100" dirty="0">
                <a:latin typeface="Perpetua"/>
                <a:cs typeface="Perpetua"/>
              </a:rPr>
              <a:t>o</a:t>
            </a:r>
            <a:r>
              <a:rPr sz="2800" spc="-20" dirty="0">
                <a:latin typeface="Perpetua"/>
                <a:cs typeface="Perpetua"/>
              </a:rPr>
              <a:t>w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10" dirty="0">
                <a:latin typeface="Perpetua"/>
                <a:cs typeface="Perpetua"/>
              </a:rPr>
              <a:t>training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p</a:t>
            </a:r>
            <a:r>
              <a:rPr sz="2800" spc="-3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o</a:t>
            </a:r>
            <a:r>
              <a:rPr sz="2800" spc="40" dirty="0">
                <a:latin typeface="Perpetua"/>
                <a:cs typeface="Perpetua"/>
              </a:rPr>
              <a:t>g</a:t>
            </a:r>
            <a:r>
              <a:rPr sz="2800" spc="-15" dirty="0">
                <a:latin typeface="Perpetua"/>
                <a:cs typeface="Perpetua"/>
              </a:rPr>
              <a:t>ram</a:t>
            </a:r>
            <a:r>
              <a:rPr sz="2800" spc="-10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cont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nt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el</a:t>
            </a:r>
            <a:r>
              <a:rPr sz="2800" spc="-4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tes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fulfilling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these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ne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ds</a:t>
            </a:r>
            <a:endParaRPr sz="2800">
              <a:latin typeface="Perpetua"/>
              <a:cs typeface="Perpetua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2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If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ce</a:t>
            </a:r>
            <a:r>
              <a:rPr sz="2600" spc="9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tain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basic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nee</a:t>
            </a:r>
            <a:r>
              <a:rPr sz="2600" spc="-10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trainees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met</a:t>
            </a:r>
            <a:r>
              <a:rPr sz="2600" dirty="0">
                <a:latin typeface="Perpetua"/>
                <a:cs typeface="Perpetua"/>
              </a:rPr>
              <a:t>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</a:t>
            </a:r>
            <a:r>
              <a:rPr sz="2600" spc="-45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3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spc="-5" dirty="0">
                <a:latin typeface="Perpetua"/>
                <a:cs typeface="Perpetua"/>
              </a:rPr>
              <a:t>li</a:t>
            </a:r>
            <a:r>
              <a:rPr sz="2600" spc="-35" dirty="0">
                <a:latin typeface="Perpetua"/>
                <a:cs typeface="Perpetua"/>
              </a:rPr>
              <a:t>k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50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y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be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mo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-40" dirty="0">
                <a:latin typeface="Perpetua"/>
                <a:cs typeface="Perpetua"/>
              </a:rPr>
              <a:t>v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</a:t>
            </a:r>
            <a:endParaRPr sz="2600">
              <a:latin typeface="Perpetua"/>
              <a:cs typeface="Perpetua"/>
            </a:endParaRPr>
          </a:p>
          <a:p>
            <a:pPr marL="285115" marR="262890" indent="-272415">
              <a:lnSpc>
                <a:spcPct val="100000"/>
              </a:lnSpc>
              <a:spcBef>
                <a:spcPts val="58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0" dirty="0">
                <a:latin typeface="Perpetua"/>
                <a:cs typeface="Perpetua"/>
              </a:rPr>
              <a:t>I</a:t>
            </a:r>
            <a:r>
              <a:rPr sz="2800" spc="-20" dirty="0">
                <a:latin typeface="Perpetua"/>
                <a:cs typeface="Perpetua"/>
              </a:rPr>
              <a:t>m</a:t>
            </a:r>
            <a:r>
              <a:rPr sz="2800" spc="-10" dirty="0">
                <a:latin typeface="Perpetua"/>
                <a:cs typeface="Perpetua"/>
              </a:rPr>
              <a:t>plic</a:t>
            </a:r>
            <a:r>
              <a:rPr sz="2800" spc="-4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tion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of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need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theo</a:t>
            </a:r>
            <a:r>
              <a:rPr sz="2800" spc="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el</a:t>
            </a:r>
            <a:r>
              <a:rPr sz="2800" spc="-4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tes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00" dirty="0">
                <a:latin typeface="Perpetua"/>
                <a:cs typeface="Perpetua"/>
              </a:rPr>
              <a:t>o</a:t>
            </a:r>
            <a:r>
              <a:rPr sz="2800" spc="-15" dirty="0">
                <a:latin typeface="Perpetua"/>
                <a:cs typeface="Perpetua"/>
              </a:rPr>
              <a:t>viding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20" dirty="0">
                <a:latin typeface="Perpetua"/>
                <a:cs typeface="Perpetua"/>
              </a:rPr>
              <a:t>m</a:t>
            </a:r>
            <a:r>
              <a:rPr sz="2800" spc="-10" dirty="0">
                <a:latin typeface="Perpetua"/>
                <a:cs typeface="Perpetua"/>
              </a:rPr>
              <a:t>pl</a:t>
            </a:r>
            <a:r>
              <a:rPr sz="2800" spc="-95" dirty="0">
                <a:latin typeface="Perpetua"/>
                <a:cs typeface="Perpetua"/>
              </a:rPr>
              <a:t>o</a:t>
            </a:r>
            <a:r>
              <a:rPr sz="2800" spc="-70" dirty="0">
                <a:latin typeface="Perpetua"/>
                <a:cs typeface="Perpetua"/>
              </a:rPr>
              <a:t>y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wi</a:t>
            </a: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Perpetua"/>
                <a:cs typeface="Perpetua"/>
              </a:rPr>
              <a:t>c</a:t>
            </a:r>
            <a:r>
              <a:rPr sz="2800" spc="-15" dirty="0">
                <a:latin typeface="Perpetua"/>
                <a:cs typeface="Perpetua"/>
              </a:rPr>
              <a:t>hoice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of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tra</a:t>
            </a:r>
            <a:r>
              <a:rPr sz="2800" spc="-25" dirty="0">
                <a:latin typeface="Perpetua"/>
                <a:cs typeface="Perpetua"/>
              </a:rPr>
              <a:t>i</a:t>
            </a:r>
            <a:r>
              <a:rPr sz="2800" spc="-15" dirty="0">
                <a:latin typeface="Perpetua"/>
                <a:cs typeface="Perpetua"/>
              </a:rPr>
              <a:t>ning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p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o</a:t>
            </a:r>
            <a:r>
              <a:rPr sz="2800" spc="40" dirty="0">
                <a:latin typeface="Perpetua"/>
                <a:cs typeface="Perpetua"/>
              </a:rPr>
              <a:t>g</a:t>
            </a:r>
            <a:r>
              <a:rPr sz="2800" spc="-20" dirty="0">
                <a:latin typeface="Perpetua"/>
                <a:cs typeface="Perpetua"/>
              </a:rPr>
              <a:t>ram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Perpetua"/>
                <a:cs typeface="Perpetua"/>
              </a:rPr>
              <a:t>a</a:t>
            </a:r>
            <a:r>
              <a:rPr sz="2800" spc="-15" dirty="0">
                <a:latin typeface="Perpetua"/>
                <a:cs typeface="Perpetua"/>
              </a:rPr>
              <a:t>ttend</a:t>
            </a:r>
            <a:endParaRPr sz="28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dirty="0"/>
              <a:t>Expectancy</a:t>
            </a:r>
            <a:r>
              <a:rPr sz="3800" spc="-25" dirty="0">
                <a:latin typeface="Times New Roman"/>
                <a:cs typeface="Times New Roman"/>
              </a:rPr>
              <a:t> </a:t>
            </a:r>
            <a:r>
              <a:rPr sz="3800" spc="-5" dirty="0"/>
              <a:t>Theo</a:t>
            </a:r>
            <a:r>
              <a:rPr sz="3800" spc="105" dirty="0"/>
              <a:t>r</a:t>
            </a:r>
            <a:r>
              <a:rPr sz="3800" dirty="0"/>
              <a:t>y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5645"/>
            <a:ext cx="7955280" cy="2491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0" dirty="0">
                <a:latin typeface="Perpetua"/>
                <a:cs typeface="Perpetua"/>
              </a:rPr>
              <a:t>It</a:t>
            </a:r>
            <a:r>
              <a:rPr sz="2800" spc="-30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suggests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45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20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a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10" dirty="0">
                <a:latin typeface="Perpetua"/>
                <a:cs typeface="Perpetua"/>
              </a:rPr>
              <a:t>p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5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son</a:t>
            </a:r>
            <a:r>
              <a:rPr sz="2800" spc="-260" dirty="0">
                <a:latin typeface="Perpetua"/>
                <a:cs typeface="Perpetua"/>
              </a:rPr>
              <a:t>’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25" dirty="0">
                <a:latin typeface="Perpetua"/>
                <a:cs typeface="Perpetua"/>
              </a:rPr>
              <a:t>b</a:t>
            </a:r>
            <a:r>
              <a:rPr sz="2800" spc="-15" dirty="0">
                <a:latin typeface="Perpetua"/>
                <a:cs typeface="Perpetua"/>
              </a:rPr>
              <a:t>eh</a:t>
            </a:r>
            <a:r>
              <a:rPr sz="2800" spc="-100" dirty="0">
                <a:latin typeface="Perpetua"/>
                <a:cs typeface="Perpetua"/>
              </a:rPr>
              <a:t>a</a:t>
            </a:r>
            <a:r>
              <a:rPr sz="2800" spc="-15" dirty="0">
                <a:latin typeface="Perpetua"/>
                <a:cs typeface="Perpetua"/>
              </a:rPr>
              <a:t>vior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10" dirty="0">
                <a:latin typeface="Perpetua"/>
                <a:cs typeface="Perpetua"/>
              </a:rPr>
              <a:t>is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30" dirty="0">
                <a:latin typeface="Perpetua"/>
                <a:cs typeface="Perpetua"/>
              </a:rPr>
              <a:t>b</a:t>
            </a:r>
            <a:r>
              <a:rPr sz="2800" spc="-15" dirty="0">
                <a:latin typeface="Perpetua"/>
                <a:cs typeface="Perpetua"/>
              </a:rPr>
              <a:t>ased</a:t>
            </a:r>
            <a:r>
              <a:rPr sz="2800" dirty="0">
                <a:latin typeface="Perpetua"/>
                <a:cs typeface="Perpetua"/>
              </a:rPr>
              <a:t> </a:t>
            </a:r>
            <a:r>
              <a:rPr sz="2800" spc="-10" dirty="0">
                <a:latin typeface="Perpetua"/>
                <a:cs typeface="Perpetua"/>
              </a:rPr>
              <a:t>o</a:t>
            </a:r>
            <a:r>
              <a:rPr sz="2800" spc="-15" dirty="0">
                <a:latin typeface="Perpetua"/>
                <a:cs typeface="Perpetua"/>
              </a:rPr>
              <a:t>n</a:t>
            </a:r>
            <a:r>
              <a:rPr sz="2800" spc="5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ee </a:t>
            </a:r>
            <a:r>
              <a:rPr sz="2800" spc="-10" dirty="0">
                <a:latin typeface="Perpetua"/>
                <a:cs typeface="Perpetua"/>
              </a:rPr>
              <a:t>facto</a:t>
            </a:r>
            <a:r>
              <a:rPr sz="2800" spc="40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s:</a:t>
            </a:r>
            <a:endParaRPr sz="28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2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b="1" dirty="0">
                <a:latin typeface="Perpetua"/>
                <a:cs typeface="Perpetua"/>
              </a:rPr>
              <a:t>Expec</a:t>
            </a:r>
            <a:r>
              <a:rPr sz="2600" b="1" spc="-5" dirty="0">
                <a:latin typeface="Perpetua"/>
                <a:cs typeface="Perpetua"/>
              </a:rPr>
              <a:t>tancie</a:t>
            </a:r>
            <a:r>
              <a:rPr sz="2600" b="1" dirty="0">
                <a:latin typeface="Perpetua"/>
                <a:cs typeface="Perpetua"/>
              </a:rPr>
              <a:t>s</a:t>
            </a:r>
            <a:r>
              <a:rPr sz="2600" dirty="0">
                <a:latin typeface="Perpetua"/>
                <a:cs typeface="Perpetua"/>
              </a:rPr>
              <a:t>: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ink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be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spc="-95" dirty="0">
                <a:latin typeface="Perpetua"/>
                <a:cs typeface="Perpetua"/>
              </a:rPr>
              <a:t>w</a:t>
            </a:r>
            <a:r>
              <a:rPr sz="2600" dirty="0">
                <a:latin typeface="Perpetua"/>
                <a:cs typeface="Perpetua"/>
              </a:rPr>
              <a:t>een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2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ying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perf</a:t>
            </a:r>
            <a:r>
              <a:rPr sz="2600" spc="-10" dirty="0">
                <a:latin typeface="Perpetua"/>
                <a:cs typeface="Perpetua"/>
              </a:rPr>
              <a:t>o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m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beh</a:t>
            </a:r>
            <a:r>
              <a:rPr sz="2600" spc="-8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vior</a:t>
            </a:r>
            <a:endParaRPr sz="2600">
              <a:latin typeface="Perpetua"/>
              <a:cs typeface="Perpetua"/>
            </a:endParaRPr>
          </a:p>
          <a:p>
            <a:pPr marL="560705">
              <a:lnSpc>
                <a:spcPct val="100000"/>
              </a:lnSpc>
            </a:pP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15" dirty="0">
                <a:latin typeface="Perpetua"/>
                <a:cs typeface="Perpetua"/>
              </a:rPr>
              <a:t>u</a:t>
            </a:r>
            <a:r>
              <a:rPr sz="2600" spc="-5" dirty="0">
                <a:latin typeface="Perpetua"/>
                <a:cs typeface="Perpetua"/>
              </a:rPr>
              <a:t>al</a:t>
            </a:r>
            <a:r>
              <a:rPr sz="2600" spc="-60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y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rf</a:t>
            </a:r>
            <a:r>
              <a:rPr sz="2600" spc="-10" dirty="0">
                <a:latin typeface="Perpetua"/>
                <a:cs typeface="Perpetua"/>
              </a:rPr>
              <a:t>o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spc="-5" dirty="0">
                <a:latin typeface="Perpetua"/>
                <a:cs typeface="Perpetua"/>
              </a:rPr>
              <a:t>min</a:t>
            </a:r>
            <a:r>
              <a:rPr sz="2600" dirty="0">
                <a:latin typeface="Perpetua"/>
                <a:cs typeface="Perpetua"/>
              </a:rPr>
              <a:t>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Perpetua"/>
                <a:cs typeface="Perpetua"/>
              </a:rPr>
              <a:t>w</a:t>
            </a:r>
            <a:r>
              <a:rPr sz="2600" dirty="0">
                <a:latin typeface="Perpetua"/>
                <a:cs typeface="Perpetua"/>
              </a:rPr>
              <a:t>ell</a:t>
            </a:r>
            <a:endParaRPr sz="2600">
              <a:latin typeface="Perpetua"/>
              <a:cs typeface="Perpetua"/>
            </a:endParaRPr>
          </a:p>
          <a:p>
            <a:pPr marL="560705" marR="12192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b="1" spc="-5" dirty="0">
                <a:latin typeface="Perpetua"/>
                <a:cs typeface="Perpetua"/>
              </a:rPr>
              <a:t>Inst</a:t>
            </a:r>
            <a:r>
              <a:rPr sz="2600" b="1" spc="55" dirty="0">
                <a:latin typeface="Perpetua"/>
                <a:cs typeface="Perpetua"/>
              </a:rPr>
              <a:t>r</a:t>
            </a:r>
            <a:r>
              <a:rPr sz="2600" b="1" dirty="0">
                <a:latin typeface="Perpetua"/>
                <a:cs typeface="Perpetua"/>
              </a:rPr>
              <a:t>umental</a:t>
            </a:r>
            <a:r>
              <a:rPr sz="2600" b="1" spc="-15" dirty="0">
                <a:latin typeface="Perpetua"/>
                <a:cs typeface="Perpetua"/>
              </a:rPr>
              <a:t>i</a:t>
            </a:r>
            <a:r>
              <a:rPr sz="2600" b="1" spc="-5" dirty="0">
                <a:latin typeface="Perpetua"/>
                <a:cs typeface="Perpetua"/>
              </a:rPr>
              <a:t>t</a:t>
            </a:r>
            <a:r>
              <a:rPr sz="2600" b="1" spc="10" dirty="0">
                <a:latin typeface="Perpetua"/>
                <a:cs typeface="Perpetua"/>
              </a:rPr>
              <a:t>y</a:t>
            </a:r>
            <a:r>
              <a:rPr sz="2600" dirty="0">
                <a:latin typeface="Perpetua"/>
                <a:cs typeface="Perpetua"/>
              </a:rPr>
              <a:t>: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Belief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</a:t>
            </a:r>
            <a:r>
              <a:rPr sz="2600" spc="-3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perf</a:t>
            </a:r>
            <a:r>
              <a:rPr sz="2600" spc="-10" dirty="0">
                <a:latin typeface="Perpetua"/>
                <a:cs typeface="Perpetua"/>
              </a:rPr>
              <a:t>o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spc="-5" dirty="0">
                <a:latin typeface="Perpetua"/>
                <a:cs typeface="Perpetua"/>
              </a:rPr>
              <a:t>min</a:t>
            </a:r>
            <a:r>
              <a:rPr sz="2600" dirty="0">
                <a:latin typeface="Perpetua"/>
                <a:cs typeface="Perpetua"/>
              </a:rPr>
              <a:t>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Perpetua"/>
                <a:cs typeface="Perpetua"/>
              </a:rPr>
              <a:t>g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-50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be</a:t>
            </a:r>
            <a:r>
              <a:rPr sz="2600" spc="-10" dirty="0">
                <a:latin typeface="Perpetua"/>
                <a:cs typeface="Perpetua"/>
              </a:rPr>
              <a:t>h</a:t>
            </a:r>
            <a:r>
              <a:rPr sz="2600" spc="-8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vior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asso</a:t>
            </a:r>
            <a:r>
              <a:rPr sz="2600" spc="-15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-2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with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pa</a:t>
            </a:r>
            <a:r>
              <a:rPr sz="2600" spc="9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tic</a:t>
            </a:r>
            <a:r>
              <a:rPr sz="2600" spc="-15" dirty="0">
                <a:latin typeface="Perpetua"/>
                <a:cs typeface="Perpetua"/>
              </a:rPr>
              <a:t>u</a:t>
            </a:r>
            <a:r>
              <a:rPr sz="2600" spc="-5" dirty="0">
                <a:latin typeface="Perpetua"/>
                <a:cs typeface="Perpetua"/>
              </a:rPr>
              <a:t>la</a:t>
            </a:r>
            <a:r>
              <a:rPr sz="2600" dirty="0">
                <a:latin typeface="Perpetua"/>
                <a:cs typeface="Perpetua"/>
              </a:rPr>
              <a:t>r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ome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b="1" spc="-270" dirty="0">
                <a:latin typeface="Perpetua"/>
                <a:cs typeface="Perpetua"/>
              </a:rPr>
              <a:t>V</a:t>
            </a:r>
            <a:r>
              <a:rPr sz="2600" b="1" dirty="0">
                <a:latin typeface="Perpetua"/>
                <a:cs typeface="Perpetua"/>
              </a:rPr>
              <a:t>a</a:t>
            </a:r>
            <a:r>
              <a:rPr sz="2600" b="1" spc="-10" dirty="0">
                <a:latin typeface="Perpetua"/>
                <a:cs typeface="Perpetua"/>
              </a:rPr>
              <a:t>l</a:t>
            </a:r>
            <a:r>
              <a:rPr sz="2600" b="1" spc="-5" dirty="0">
                <a:latin typeface="Perpetua"/>
                <a:cs typeface="Perpetua"/>
              </a:rPr>
              <a:t>enc</a:t>
            </a:r>
            <a:r>
              <a:rPr sz="2600" b="1" dirty="0">
                <a:latin typeface="Perpetua"/>
                <a:cs typeface="Perpetua"/>
              </a:rPr>
              <a:t>e</a:t>
            </a:r>
            <a:r>
              <a:rPr sz="2600" spc="150" dirty="0">
                <a:latin typeface="Perpetua"/>
                <a:cs typeface="Perpetua"/>
              </a:rPr>
              <a:t>:</a:t>
            </a:r>
            <a:r>
              <a:rPr sz="2600" spc="-229" dirty="0">
                <a:latin typeface="Perpetua"/>
                <a:cs typeface="Perpetua"/>
              </a:rPr>
              <a:t>V</a:t>
            </a:r>
            <a:r>
              <a:rPr sz="2600" spc="-5" dirty="0">
                <a:latin typeface="Perpetua"/>
                <a:cs typeface="Perpetua"/>
              </a:rPr>
              <a:t>al</a:t>
            </a:r>
            <a:r>
              <a:rPr sz="2600" spc="-10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</a:t>
            </a:r>
            <a:r>
              <a:rPr sz="2600" spc="-3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pe</a:t>
            </a:r>
            <a:r>
              <a:rPr sz="2600" spc="4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son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pla</a:t>
            </a:r>
            <a:r>
              <a:rPr sz="2600" spc="-15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ome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40" y="347706"/>
            <a:ext cx="6052185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Figure</a:t>
            </a:r>
            <a:r>
              <a:rPr sz="3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5" dirty="0">
                <a:solidFill>
                  <a:srgbClr val="464646"/>
                </a:solidFill>
                <a:latin typeface="Franklin Gothic Book"/>
                <a:cs typeface="Franklin Gothic Book"/>
              </a:rPr>
              <a:t>4.</a:t>
            </a:r>
            <a:r>
              <a:rPr sz="3400" dirty="0">
                <a:solidFill>
                  <a:srgbClr val="464646"/>
                </a:solidFill>
                <a:latin typeface="Franklin Gothic Book"/>
                <a:cs typeface="Franklin Gothic Book"/>
              </a:rPr>
              <a:t>3</a:t>
            </a:r>
            <a:r>
              <a:rPr sz="3400" spc="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464646"/>
                </a:solidFill>
                <a:latin typeface="Franklin Gothic Book"/>
                <a:cs typeface="Franklin Gothic Book"/>
              </a:rPr>
              <a:t>-</a:t>
            </a:r>
            <a:r>
              <a:rPr sz="3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Exp</a:t>
            </a:r>
            <a:r>
              <a:rPr sz="3400" spc="-35" dirty="0">
                <a:solidFill>
                  <a:srgbClr val="464646"/>
                </a:solidFill>
                <a:latin typeface="Franklin Gothic Book"/>
                <a:cs typeface="Franklin Gothic Book"/>
              </a:rPr>
              <a:t>e</a:t>
            </a:r>
            <a:r>
              <a:rPr sz="34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ctancy</a:t>
            </a:r>
            <a:r>
              <a:rPr sz="3400" spc="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Franklin Gothic Book"/>
                <a:cs typeface="Franklin Gothic Book"/>
              </a:rPr>
              <a:t>The</a:t>
            </a:r>
            <a:r>
              <a:rPr sz="3400" spc="-30" dirty="0">
                <a:solidFill>
                  <a:srgbClr val="464646"/>
                </a:solidFill>
                <a:latin typeface="Franklin Gothic Book"/>
                <a:cs typeface="Franklin Gothic Book"/>
              </a:rPr>
              <a:t>o</a:t>
            </a:r>
            <a:r>
              <a:rPr sz="3400" spc="70" dirty="0">
                <a:solidFill>
                  <a:srgbClr val="464646"/>
                </a:solidFill>
                <a:latin typeface="Franklin Gothic Book"/>
                <a:cs typeface="Franklin Gothic Book"/>
              </a:rPr>
              <a:t>r</a:t>
            </a:r>
            <a:r>
              <a:rPr sz="34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y</a:t>
            </a:r>
            <a:r>
              <a:rPr sz="3400" spc="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of</a:t>
            </a:r>
            <a:endParaRPr sz="3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3400" spc="-35" dirty="0">
                <a:solidFill>
                  <a:srgbClr val="464646"/>
                </a:solidFill>
                <a:latin typeface="Franklin Gothic Book"/>
                <a:cs typeface="Franklin Gothic Book"/>
              </a:rPr>
              <a:t>M</a:t>
            </a:r>
            <a:r>
              <a:rPr sz="3400" spc="-50" dirty="0">
                <a:solidFill>
                  <a:srgbClr val="464646"/>
                </a:solidFill>
                <a:latin typeface="Franklin Gothic Book"/>
                <a:cs typeface="Franklin Gothic Book"/>
              </a:rPr>
              <a:t>o</a:t>
            </a:r>
            <a:r>
              <a:rPr sz="3400" spc="-10" dirty="0">
                <a:solidFill>
                  <a:srgbClr val="464646"/>
                </a:solidFill>
                <a:latin typeface="Franklin Gothic Book"/>
                <a:cs typeface="Franklin Gothic Book"/>
              </a:rPr>
              <a:t>ti</a:t>
            </a:r>
            <a:r>
              <a:rPr sz="3400" spc="-65" dirty="0">
                <a:solidFill>
                  <a:srgbClr val="464646"/>
                </a:solidFill>
                <a:latin typeface="Franklin Gothic Book"/>
                <a:cs typeface="Franklin Gothic Book"/>
              </a:rPr>
              <a:t>v</a:t>
            </a:r>
            <a:r>
              <a:rPr sz="34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ation</a:t>
            </a:r>
            <a:endParaRPr sz="34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187" y="2781300"/>
            <a:ext cx="8043793" cy="2781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spc="-35" dirty="0"/>
              <a:t>A</a:t>
            </a:r>
            <a:r>
              <a:rPr sz="3800" dirty="0"/>
              <a:t>dult</a:t>
            </a:r>
            <a:r>
              <a:rPr sz="3800" spc="-25" dirty="0">
                <a:latin typeface="Times New Roman"/>
                <a:cs typeface="Times New Roman"/>
              </a:rPr>
              <a:t> </a:t>
            </a:r>
            <a:r>
              <a:rPr sz="3800" dirty="0"/>
              <a:t>Learning</a:t>
            </a:r>
            <a:r>
              <a:rPr sz="3800" spc="-10" dirty="0">
                <a:latin typeface="Times New Roman"/>
                <a:cs typeface="Times New Roman"/>
              </a:rPr>
              <a:t> </a:t>
            </a:r>
            <a:r>
              <a:rPr sz="3800" spc="-5" dirty="0"/>
              <a:t>Th</a:t>
            </a:r>
            <a:r>
              <a:rPr sz="3800" spc="-10" dirty="0"/>
              <a:t>e</a:t>
            </a:r>
            <a:r>
              <a:rPr sz="3800" dirty="0"/>
              <a:t>o</a:t>
            </a:r>
            <a:r>
              <a:rPr sz="3800" spc="100" dirty="0"/>
              <a:t>r</a:t>
            </a:r>
            <a:r>
              <a:rPr sz="3800" dirty="0"/>
              <a:t>y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5645"/>
            <a:ext cx="7533005" cy="1285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305" dirty="0">
                <a:latin typeface="Perpetua"/>
                <a:cs typeface="Perpetua"/>
              </a:rPr>
              <a:t>W</a:t>
            </a:r>
            <a:r>
              <a:rPr sz="2800" spc="-2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55" dirty="0">
                <a:latin typeface="Perpetua"/>
                <a:cs typeface="Perpetua"/>
              </a:rPr>
              <a:t>e</a:t>
            </a:r>
            <a:r>
              <a:rPr sz="2800" spc="-80" dirty="0">
                <a:latin typeface="Perpetua"/>
                <a:cs typeface="Perpetua"/>
              </a:rPr>
              <a:t>v</a:t>
            </a:r>
            <a:r>
              <a:rPr sz="2800" spc="-15" dirty="0">
                <a:latin typeface="Perpetua"/>
                <a:cs typeface="Perpetua"/>
              </a:rPr>
              <a:t>eloped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o</a:t>
            </a:r>
            <a:r>
              <a:rPr sz="2800" spc="-15" dirty="0">
                <a:latin typeface="Perpetua"/>
                <a:cs typeface="Perpetua"/>
              </a:rPr>
              <a:t>ut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of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n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for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speci</a:t>
            </a:r>
            <a:r>
              <a:rPr sz="2800" spc="-5" dirty="0">
                <a:latin typeface="Perpetua"/>
                <a:cs typeface="Perpetua"/>
              </a:rPr>
              <a:t>f</a:t>
            </a:r>
            <a:r>
              <a:rPr sz="2800" spc="-10" dirty="0">
                <a:latin typeface="Perpetua"/>
                <a:cs typeface="Perpetua"/>
              </a:rPr>
              <a:t>ic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theo</a:t>
            </a:r>
            <a:r>
              <a:rPr sz="2800" spc="1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of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h</a:t>
            </a:r>
            <a:r>
              <a:rPr sz="2800" spc="-100" dirty="0">
                <a:latin typeface="Perpetua"/>
                <a:cs typeface="Perpetua"/>
              </a:rPr>
              <a:t>o</a:t>
            </a:r>
            <a:r>
              <a:rPr sz="2800" spc="-20" dirty="0">
                <a:latin typeface="Perpetua"/>
                <a:cs typeface="Perpetua"/>
              </a:rPr>
              <a:t>w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adult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l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20" dirty="0">
                <a:latin typeface="Perpetua"/>
                <a:cs typeface="Perpetua"/>
              </a:rPr>
              <a:t>a</a:t>
            </a:r>
            <a:r>
              <a:rPr sz="2800" spc="6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</a:t>
            </a:r>
            <a:endParaRPr sz="2800">
              <a:latin typeface="Perpetua"/>
              <a:cs typeface="Perpetua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0" dirty="0">
                <a:latin typeface="Perpetua"/>
                <a:cs typeface="Perpetua"/>
              </a:rPr>
              <a:t>A</a:t>
            </a:r>
            <a:r>
              <a:rPr sz="2800" b="1" spc="-35" dirty="0">
                <a:latin typeface="Perpetua"/>
                <a:cs typeface="Perpetua"/>
              </a:rPr>
              <a:t>n</a:t>
            </a:r>
            <a:r>
              <a:rPr sz="2800" b="1" spc="-15" dirty="0">
                <a:latin typeface="Perpetua"/>
                <a:cs typeface="Perpetua"/>
              </a:rPr>
              <a:t>dragogy</a:t>
            </a:r>
            <a:r>
              <a:rPr sz="2800" spc="150" dirty="0">
                <a:latin typeface="Perpetua"/>
                <a:cs typeface="Perpetua"/>
              </a:rPr>
              <a:t>:</a:t>
            </a:r>
            <a:r>
              <a:rPr sz="2800" spc="-15" dirty="0">
                <a:latin typeface="Perpetua"/>
                <a:cs typeface="Perpetua"/>
              </a:rPr>
              <a:t>Theo</a:t>
            </a:r>
            <a:r>
              <a:rPr sz="2800" spc="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y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of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adul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lea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ning</a:t>
            </a:r>
            <a:endParaRPr sz="28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spc="-35" dirty="0"/>
              <a:t>A</a:t>
            </a:r>
            <a:r>
              <a:rPr sz="3800" dirty="0"/>
              <a:t>dult</a:t>
            </a:r>
            <a:r>
              <a:rPr sz="3800" spc="-25" dirty="0">
                <a:latin typeface="Times New Roman"/>
                <a:cs typeface="Times New Roman"/>
              </a:rPr>
              <a:t> </a:t>
            </a:r>
            <a:r>
              <a:rPr sz="3800" dirty="0"/>
              <a:t>Learning</a:t>
            </a:r>
            <a:r>
              <a:rPr sz="3800" spc="-10" dirty="0">
                <a:latin typeface="Times New Roman"/>
                <a:cs typeface="Times New Roman"/>
              </a:rPr>
              <a:t> </a:t>
            </a:r>
            <a:r>
              <a:rPr sz="3800" spc="-5" dirty="0"/>
              <a:t>Th</a:t>
            </a:r>
            <a:r>
              <a:rPr sz="3800" spc="-10" dirty="0"/>
              <a:t>e</a:t>
            </a:r>
            <a:r>
              <a:rPr sz="3800" dirty="0"/>
              <a:t>o</a:t>
            </a:r>
            <a:r>
              <a:rPr sz="3800" spc="100" dirty="0"/>
              <a:t>r</a:t>
            </a:r>
            <a:r>
              <a:rPr sz="3800" dirty="0"/>
              <a:t>y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5645"/>
            <a:ext cx="8038465" cy="3782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Perpetua"/>
                <a:cs typeface="Perpetua"/>
              </a:rPr>
              <a:t>Assum</a:t>
            </a:r>
            <a:r>
              <a:rPr sz="2800" spc="-10" dirty="0">
                <a:latin typeface="Perpetua"/>
                <a:cs typeface="Perpetua"/>
              </a:rPr>
              <a:t>ptions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of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theo</a:t>
            </a:r>
            <a:r>
              <a:rPr sz="2800" spc="1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y</a:t>
            </a:r>
            <a:endParaRPr sz="28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2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5" dirty="0">
                <a:latin typeface="Perpetua"/>
                <a:cs typeface="Perpetua"/>
              </a:rPr>
              <a:t>Ad</a:t>
            </a:r>
            <a:r>
              <a:rPr sz="2600" spc="-10" dirty="0">
                <a:latin typeface="Perpetua"/>
                <a:cs typeface="Perpetua"/>
              </a:rPr>
              <a:t>u</a:t>
            </a:r>
            <a:r>
              <a:rPr sz="2600" spc="-5" dirty="0">
                <a:latin typeface="Perpetua"/>
                <a:cs typeface="Perpetua"/>
              </a:rPr>
              <a:t>lt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h</a:t>
            </a:r>
            <a:r>
              <a:rPr sz="2600" spc="-80" dirty="0">
                <a:latin typeface="Perpetua"/>
                <a:cs typeface="Perpetua"/>
              </a:rPr>
              <a:t>a</a:t>
            </a:r>
            <a:r>
              <a:rPr sz="2600" spc="-5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need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kn</a:t>
            </a:r>
            <a:r>
              <a:rPr sz="2600" spc="-8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w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w</a:t>
            </a:r>
            <a:r>
              <a:rPr sz="2600" spc="-55" dirty="0">
                <a:latin typeface="Perpetua"/>
                <a:cs typeface="Perpetua"/>
              </a:rPr>
              <a:t>h</a:t>
            </a:r>
            <a:r>
              <a:rPr sz="2600" dirty="0">
                <a:latin typeface="Perpetua"/>
                <a:cs typeface="Perpetua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h</a:t>
            </a:r>
            <a:r>
              <a:rPr sz="2600" spc="-40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3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some</a:t>
            </a:r>
            <a:r>
              <a:rPr sz="2600" spc="-15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hing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09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5" dirty="0">
                <a:latin typeface="Perpetua"/>
                <a:cs typeface="Perpetua"/>
              </a:rPr>
              <a:t>Ad</a:t>
            </a:r>
            <a:r>
              <a:rPr sz="2600" spc="-10" dirty="0">
                <a:latin typeface="Perpetua"/>
                <a:cs typeface="Perpetua"/>
              </a:rPr>
              <a:t>u</a:t>
            </a:r>
            <a:r>
              <a:rPr sz="2600" spc="-5" dirty="0">
                <a:latin typeface="Perpetua"/>
                <a:cs typeface="Perpetua"/>
              </a:rPr>
              <a:t>lt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h</a:t>
            </a:r>
            <a:r>
              <a:rPr sz="2600" spc="-80" dirty="0">
                <a:latin typeface="Perpetua"/>
                <a:cs typeface="Perpetua"/>
              </a:rPr>
              <a:t>a</a:t>
            </a:r>
            <a:r>
              <a:rPr sz="2600" spc="-5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eed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be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sel</a:t>
            </a:r>
            <a:r>
              <a:rPr sz="2600" spc="-10" dirty="0">
                <a:latin typeface="Perpetua"/>
                <a:cs typeface="Perpetua"/>
              </a:rPr>
              <a:t>f</a:t>
            </a:r>
            <a:r>
              <a:rPr sz="2600" dirty="0">
                <a:latin typeface="Perpetua"/>
                <a:cs typeface="Perpetua"/>
              </a:rPr>
              <a:t>-di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ted</a:t>
            </a:r>
            <a:endParaRPr sz="2600">
              <a:latin typeface="Perpetua"/>
              <a:cs typeface="Perpetua"/>
            </a:endParaRPr>
          </a:p>
          <a:p>
            <a:pPr marL="560705" marR="12382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5" dirty="0">
                <a:latin typeface="Perpetua"/>
                <a:cs typeface="Perpetua"/>
              </a:rPr>
              <a:t>Ad</a:t>
            </a:r>
            <a:r>
              <a:rPr sz="2600" spc="-10" dirty="0">
                <a:latin typeface="Perpetua"/>
                <a:cs typeface="Perpetua"/>
              </a:rPr>
              <a:t>u</a:t>
            </a:r>
            <a:r>
              <a:rPr sz="2600" spc="-5" dirty="0">
                <a:latin typeface="Perpetua"/>
                <a:cs typeface="Perpetua"/>
              </a:rPr>
              <a:t>lt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b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mo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Perpetua"/>
                <a:cs typeface="Perpetua"/>
              </a:rPr>
              <a:t>w</a:t>
            </a:r>
            <a:r>
              <a:rPr sz="2600" dirty="0">
                <a:latin typeface="Perpetua"/>
                <a:cs typeface="Perpetua"/>
              </a:rPr>
              <a:t>ork-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el</a:t>
            </a:r>
            <a:r>
              <a:rPr sz="2600" spc="-3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ex</a:t>
            </a:r>
            <a:r>
              <a:rPr sz="2600" spc="-15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ien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situ</a:t>
            </a:r>
            <a:r>
              <a:rPr sz="2600" spc="-3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tion</a:t>
            </a:r>
            <a:endParaRPr sz="2600">
              <a:latin typeface="Perpetua"/>
              <a:cs typeface="Perpetua"/>
            </a:endParaRPr>
          </a:p>
          <a:p>
            <a:pPr marL="560705" marR="328930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5" dirty="0">
                <a:latin typeface="Perpetua"/>
                <a:cs typeface="Perpetua"/>
              </a:rPr>
              <a:t>Ad</a:t>
            </a:r>
            <a:r>
              <a:rPr sz="2600" spc="-10" dirty="0">
                <a:latin typeface="Perpetua"/>
                <a:cs typeface="Perpetua"/>
              </a:rPr>
              <a:t>u</a:t>
            </a:r>
            <a:r>
              <a:rPr sz="2600" spc="-5" dirty="0">
                <a:latin typeface="Perpetua"/>
                <a:cs typeface="Perpetua"/>
              </a:rPr>
              <a:t>lt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en</a:t>
            </a:r>
            <a:r>
              <a:rPr sz="2600" spc="-15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er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ex</a:t>
            </a:r>
            <a:r>
              <a:rPr sz="2600" spc="-15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ien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with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45" dirty="0">
                <a:latin typeface="Perpetua"/>
                <a:cs typeface="Perpetua"/>
              </a:rPr>
              <a:t>b</a:t>
            </a:r>
            <a:r>
              <a:rPr sz="2600" spc="-5" dirty="0">
                <a:latin typeface="Perpetua"/>
                <a:cs typeface="Perpetua"/>
              </a:rPr>
              <a:t>le</a:t>
            </a:r>
            <a:r>
              <a:rPr sz="2600" spc="10" dirty="0">
                <a:latin typeface="Perpetua"/>
                <a:cs typeface="Perpetua"/>
              </a:rPr>
              <a:t>m</a:t>
            </a:r>
            <a:r>
              <a:rPr sz="2600" dirty="0">
                <a:latin typeface="Perpetua"/>
                <a:cs typeface="Perpetua"/>
              </a:rPr>
              <a:t>-ce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te</a:t>
            </a:r>
            <a:r>
              <a:rPr sz="2600" spc="-3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ap</a:t>
            </a:r>
            <a:r>
              <a:rPr sz="2600" spc="-15" dirty="0">
                <a:latin typeface="Perpetua"/>
                <a:cs typeface="Perpetua"/>
              </a:rPr>
              <a:t>p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oa</a:t>
            </a:r>
            <a:r>
              <a:rPr sz="2600" spc="3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h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ning</a:t>
            </a:r>
            <a:endParaRPr sz="2600">
              <a:latin typeface="Perpetua"/>
              <a:cs typeface="Perpetua"/>
            </a:endParaRPr>
          </a:p>
          <a:p>
            <a:pPr marL="560705" marR="35496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5" dirty="0">
                <a:latin typeface="Perpetua"/>
                <a:cs typeface="Perpetua"/>
              </a:rPr>
              <a:t>Ad</a:t>
            </a:r>
            <a:r>
              <a:rPr sz="2600" spc="-10" dirty="0">
                <a:latin typeface="Perpetua"/>
                <a:cs typeface="Perpetua"/>
              </a:rPr>
              <a:t>u</a:t>
            </a:r>
            <a:r>
              <a:rPr sz="2600" spc="-5" dirty="0">
                <a:latin typeface="Perpetua"/>
                <a:cs typeface="Perpetua"/>
              </a:rPr>
              <a:t>lt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mo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-40" dirty="0">
                <a:latin typeface="Perpetua"/>
                <a:cs typeface="Perpetua"/>
              </a:rPr>
              <a:t>v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Perpetua"/>
                <a:cs typeface="Perpetua"/>
              </a:rPr>
              <a:t>b</a:t>
            </a:r>
            <a:r>
              <a:rPr sz="2600" dirty="0">
                <a:latin typeface="Perpetua"/>
                <a:cs typeface="Perpetua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b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th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10" dirty="0">
                <a:latin typeface="Perpetua"/>
                <a:cs typeface="Perpetua"/>
              </a:rPr>
              <a:t>x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4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insic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insic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mo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-40" dirty="0">
                <a:latin typeface="Perpetua"/>
                <a:cs typeface="Perpetua"/>
              </a:rPr>
              <a:t>v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10" dirty="0">
                <a:latin typeface="Perpetua"/>
                <a:cs typeface="Perpetua"/>
              </a:rPr>
              <a:t>o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s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4462" y="469880"/>
            <a:ext cx="610997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235" dirty="0">
                <a:solidFill>
                  <a:srgbClr val="464646"/>
                </a:solidFill>
                <a:latin typeface="Franklin Gothic Book"/>
                <a:cs typeface="Franklin Gothic Book"/>
              </a:rPr>
              <a:t>T</a:t>
            </a:r>
            <a:r>
              <a:rPr sz="34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able</a:t>
            </a:r>
            <a:r>
              <a:rPr sz="3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5" dirty="0">
                <a:solidFill>
                  <a:srgbClr val="464646"/>
                </a:solidFill>
                <a:latin typeface="Franklin Gothic Book"/>
                <a:cs typeface="Franklin Gothic Book"/>
              </a:rPr>
              <a:t>4</a:t>
            </a:r>
            <a:r>
              <a:rPr sz="3400" spc="5" dirty="0">
                <a:solidFill>
                  <a:srgbClr val="464646"/>
                </a:solidFill>
                <a:latin typeface="Franklin Gothic Book"/>
                <a:cs typeface="Franklin Gothic Book"/>
              </a:rPr>
              <a:t>.</a:t>
            </a:r>
            <a:r>
              <a:rPr sz="3400" dirty="0">
                <a:solidFill>
                  <a:srgbClr val="464646"/>
                </a:solidFill>
                <a:latin typeface="Franklin Gothic Book"/>
                <a:cs typeface="Franklin Gothic Book"/>
              </a:rPr>
              <a:t>2</a:t>
            </a:r>
            <a:r>
              <a:rPr sz="3400" spc="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464646"/>
                </a:solidFill>
                <a:latin typeface="Franklin Gothic Book"/>
                <a:cs typeface="Franklin Gothic Book"/>
              </a:rPr>
              <a:t>-</a:t>
            </a:r>
            <a:r>
              <a:rPr sz="34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464646"/>
                </a:solidFill>
                <a:latin typeface="Franklin Gothic Book"/>
                <a:cs typeface="Franklin Gothic Book"/>
              </a:rPr>
              <a:t>I</a:t>
            </a:r>
            <a:r>
              <a:rPr sz="3400" spc="-60" dirty="0">
                <a:solidFill>
                  <a:srgbClr val="464646"/>
                </a:solidFill>
                <a:latin typeface="Franklin Gothic Book"/>
                <a:cs typeface="Franklin Gothic Book"/>
              </a:rPr>
              <a:t>m</a:t>
            </a:r>
            <a:r>
              <a:rPr sz="34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plications</a:t>
            </a:r>
            <a:r>
              <a:rPr sz="34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of</a:t>
            </a:r>
            <a:endParaRPr sz="3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3400" spc="-50" dirty="0">
                <a:solidFill>
                  <a:srgbClr val="464646"/>
                </a:solidFill>
                <a:latin typeface="Franklin Gothic Book"/>
                <a:cs typeface="Franklin Gothic Book"/>
              </a:rPr>
              <a:t>A</a:t>
            </a:r>
            <a:r>
              <a:rPr sz="34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d</a:t>
            </a:r>
            <a:r>
              <a:rPr sz="3400" spc="-30" dirty="0">
                <a:solidFill>
                  <a:srgbClr val="464646"/>
                </a:solidFill>
                <a:latin typeface="Franklin Gothic Book"/>
                <a:cs typeface="Franklin Gothic Book"/>
              </a:rPr>
              <a:t>u</a:t>
            </a:r>
            <a:r>
              <a:rPr sz="3400" spc="-10" dirty="0">
                <a:solidFill>
                  <a:srgbClr val="464646"/>
                </a:solidFill>
                <a:latin typeface="Franklin Gothic Book"/>
                <a:cs typeface="Franklin Gothic Book"/>
              </a:rPr>
              <a:t>lt</a:t>
            </a:r>
            <a:r>
              <a:rPr sz="34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Learning</a:t>
            </a:r>
            <a:r>
              <a:rPr sz="34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Franklin Gothic Book"/>
                <a:cs typeface="Franklin Gothic Book"/>
              </a:rPr>
              <a:t>Theo</a:t>
            </a:r>
            <a:r>
              <a:rPr sz="3400" spc="70" dirty="0">
                <a:solidFill>
                  <a:srgbClr val="464646"/>
                </a:solidFill>
                <a:latin typeface="Franklin Gothic Book"/>
                <a:cs typeface="Franklin Gothic Book"/>
              </a:rPr>
              <a:t>r</a:t>
            </a:r>
            <a:r>
              <a:rPr sz="34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y</a:t>
            </a:r>
            <a:r>
              <a:rPr sz="3400" spc="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90" dirty="0">
                <a:solidFill>
                  <a:srgbClr val="464646"/>
                </a:solidFill>
                <a:latin typeface="Franklin Gothic Book"/>
                <a:cs typeface="Franklin Gothic Book"/>
              </a:rPr>
              <a:t>f</a:t>
            </a:r>
            <a:r>
              <a:rPr sz="34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or</a:t>
            </a:r>
            <a:r>
              <a:rPr sz="3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0" dirty="0">
                <a:solidFill>
                  <a:srgbClr val="464646"/>
                </a:solidFill>
                <a:latin typeface="Franklin Gothic Book"/>
                <a:cs typeface="Franklin Gothic Book"/>
              </a:rPr>
              <a:t>T</a:t>
            </a:r>
            <a:r>
              <a:rPr sz="34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raining</a:t>
            </a:r>
            <a:endParaRPr sz="34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7445" y="2204999"/>
            <a:ext cx="3312795" cy="630555"/>
          </a:xfrm>
          <a:custGeom>
            <a:avLst/>
            <a:gdLst/>
            <a:ahLst/>
            <a:cxnLst/>
            <a:rect l="l" t="t" r="r" b="b"/>
            <a:pathLst>
              <a:path w="3312795" h="630555">
                <a:moveTo>
                  <a:pt x="0" y="630006"/>
                </a:moveTo>
                <a:lnTo>
                  <a:pt x="3312413" y="630006"/>
                </a:lnTo>
                <a:lnTo>
                  <a:pt x="3312413" y="0"/>
                </a:lnTo>
                <a:lnTo>
                  <a:pt x="0" y="0"/>
                </a:lnTo>
                <a:lnTo>
                  <a:pt x="0" y="630006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9853" y="2204999"/>
            <a:ext cx="3312795" cy="630555"/>
          </a:xfrm>
          <a:custGeom>
            <a:avLst/>
            <a:gdLst/>
            <a:ahLst/>
            <a:cxnLst/>
            <a:rect l="l" t="t" r="r" b="b"/>
            <a:pathLst>
              <a:path w="3312795" h="630555">
                <a:moveTo>
                  <a:pt x="0" y="630006"/>
                </a:moveTo>
                <a:lnTo>
                  <a:pt x="3312413" y="630006"/>
                </a:lnTo>
                <a:lnTo>
                  <a:pt x="3312413" y="0"/>
                </a:lnTo>
                <a:lnTo>
                  <a:pt x="0" y="0"/>
                </a:lnTo>
                <a:lnTo>
                  <a:pt x="0" y="630006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7445" y="2835051"/>
            <a:ext cx="3312795" cy="630555"/>
          </a:xfrm>
          <a:custGeom>
            <a:avLst/>
            <a:gdLst/>
            <a:ahLst/>
            <a:cxnLst/>
            <a:rect l="l" t="t" r="r" b="b"/>
            <a:pathLst>
              <a:path w="3312795" h="630554">
                <a:moveTo>
                  <a:pt x="0" y="630006"/>
                </a:moveTo>
                <a:lnTo>
                  <a:pt x="3312413" y="630006"/>
                </a:lnTo>
                <a:lnTo>
                  <a:pt x="3312413" y="0"/>
                </a:lnTo>
                <a:lnTo>
                  <a:pt x="0" y="0"/>
                </a:lnTo>
                <a:lnTo>
                  <a:pt x="0" y="630006"/>
                </a:lnTo>
                <a:close/>
              </a:path>
            </a:pathLst>
          </a:custGeom>
          <a:solidFill>
            <a:srgbClr val="CDE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9853" y="2835051"/>
            <a:ext cx="3312795" cy="630555"/>
          </a:xfrm>
          <a:custGeom>
            <a:avLst/>
            <a:gdLst/>
            <a:ahLst/>
            <a:cxnLst/>
            <a:rect l="l" t="t" r="r" b="b"/>
            <a:pathLst>
              <a:path w="3312795" h="630554">
                <a:moveTo>
                  <a:pt x="0" y="630006"/>
                </a:moveTo>
                <a:lnTo>
                  <a:pt x="3312413" y="630006"/>
                </a:lnTo>
                <a:lnTo>
                  <a:pt x="3312413" y="0"/>
                </a:lnTo>
                <a:lnTo>
                  <a:pt x="0" y="0"/>
                </a:lnTo>
                <a:lnTo>
                  <a:pt x="0" y="630006"/>
                </a:lnTo>
                <a:close/>
              </a:path>
            </a:pathLst>
          </a:custGeom>
          <a:solidFill>
            <a:srgbClr val="CDE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7445" y="3465112"/>
            <a:ext cx="3312795" cy="630555"/>
          </a:xfrm>
          <a:custGeom>
            <a:avLst/>
            <a:gdLst/>
            <a:ahLst/>
            <a:cxnLst/>
            <a:rect l="l" t="t" r="r" b="b"/>
            <a:pathLst>
              <a:path w="3312795" h="630554">
                <a:moveTo>
                  <a:pt x="0" y="630006"/>
                </a:moveTo>
                <a:lnTo>
                  <a:pt x="3312413" y="630006"/>
                </a:lnTo>
                <a:lnTo>
                  <a:pt x="3312413" y="0"/>
                </a:lnTo>
                <a:lnTo>
                  <a:pt x="0" y="0"/>
                </a:lnTo>
                <a:lnTo>
                  <a:pt x="0" y="630006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99853" y="3465112"/>
            <a:ext cx="3312795" cy="630555"/>
          </a:xfrm>
          <a:custGeom>
            <a:avLst/>
            <a:gdLst/>
            <a:ahLst/>
            <a:cxnLst/>
            <a:rect l="l" t="t" r="r" b="b"/>
            <a:pathLst>
              <a:path w="3312795" h="630554">
                <a:moveTo>
                  <a:pt x="0" y="630006"/>
                </a:moveTo>
                <a:lnTo>
                  <a:pt x="3312413" y="630006"/>
                </a:lnTo>
                <a:lnTo>
                  <a:pt x="3312413" y="0"/>
                </a:lnTo>
                <a:lnTo>
                  <a:pt x="0" y="0"/>
                </a:lnTo>
                <a:lnTo>
                  <a:pt x="0" y="630006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7445" y="4095024"/>
            <a:ext cx="3312795" cy="630555"/>
          </a:xfrm>
          <a:custGeom>
            <a:avLst/>
            <a:gdLst/>
            <a:ahLst/>
            <a:cxnLst/>
            <a:rect l="l" t="t" r="r" b="b"/>
            <a:pathLst>
              <a:path w="3312795" h="630554">
                <a:moveTo>
                  <a:pt x="0" y="630006"/>
                </a:moveTo>
                <a:lnTo>
                  <a:pt x="3312413" y="630006"/>
                </a:lnTo>
                <a:lnTo>
                  <a:pt x="3312413" y="0"/>
                </a:lnTo>
                <a:lnTo>
                  <a:pt x="0" y="0"/>
                </a:lnTo>
                <a:lnTo>
                  <a:pt x="0" y="630006"/>
                </a:lnTo>
                <a:close/>
              </a:path>
            </a:pathLst>
          </a:custGeom>
          <a:solidFill>
            <a:srgbClr val="CDE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99853" y="4095024"/>
            <a:ext cx="3312795" cy="630555"/>
          </a:xfrm>
          <a:custGeom>
            <a:avLst/>
            <a:gdLst/>
            <a:ahLst/>
            <a:cxnLst/>
            <a:rect l="l" t="t" r="r" b="b"/>
            <a:pathLst>
              <a:path w="3312795" h="630554">
                <a:moveTo>
                  <a:pt x="0" y="630006"/>
                </a:moveTo>
                <a:lnTo>
                  <a:pt x="3312413" y="630006"/>
                </a:lnTo>
                <a:lnTo>
                  <a:pt x="3312413" y="0"/>
                </a:lnTo>
                <a:lnTo>
                  <a:pt x="0" y="0"/>
                </a:lnTo>
                <a:lnTo>
                  <a:pt x="0" y="630006"/>
                </a:lnTo>
                <a:close/>
              </a:path>
            </a:pathLst>
          </a:custGeom>
          <a:solidFill>
            <a:srgbClr val="CDE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87445" y="4725018"/>
            <a:ext cx="3312795" cy="378460"/>
          </a:xfrm>
          <a:custGeom>
            <a:avLst/>
            <a:gdLst/>
            <a:ahLst/>
            <a:cxnLst/>
            <a:rect l="l" t="t" r="r" b="b"/>
            <a:pathLst>
              <a:path w="3312795" h="378460">
                <a:moveTo>
                  <a:pt x="0" y="378345"/>
                </a:moveTo>
                <a:lnTo>
                  <a:pt x="3312413" y="378345"/>
                </a:lnTo>
                <a:lnTo>
                  <a:pt x="3312413" y="0"/>
                </a:lnTo>
                <a:lnTo>
                  <a:pt x="0" y="0"/>
                </a:lnTo>
                <a:lnTo>
                  <a:pt x="0" y="378345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99853" y="4725018"/>
            <a:ext cx="3312795" cy="378460"/>
          </a:xfrm>
          <a:custGeom>
            <a:avLst/>
            <a:gdLst/>
            <a:ahLst/>
            <a:cxnLst/>
            <a:rect l="l" t="t" r="r" b="b"/>
            <a:pathLst>
              <a:path w="3312795" h="378460">
                <a:moveTo>
                  <a:pt x="0" y="378345"/>
                </a:moveTo>
                <a:lnTo>
                  <a:pt x="3312413" y="378345"/>
                </a:lnTo>
                <a:lnTo>
                  <a:pt x="3312413" y="0"/>
                </a:lnTo>
                <a:lnTo>
                  <a:pt x="0" y="0"/>
                </a:lnTo>
                <a:lnTo>
                  <a:pt x="0" y="378345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7445" y="5103424"/>
            <a:ext cx="3312795" cy="630555"/>
          </a:xfrm>
          <a:custGeom>
            <a:avLst/>
            <a:gdLst/>
            <a:ahLst/>
            <a:cxnLst/>
            <a:rect l="l" t="t" r="r" b="b"/>
            <a:pathLst>
              <a:path w="3312795" h="630554">
                <a:moveTo>
                  <a:pt x="0" y="630006"/>
                </a:moveTo>
                <a:lnTo>
                  <a:pt x="3312413" y="630006"/>
                </a:lnTo>
                <a:lnTo>
                  <a:pt x="3312413" y="0"/>
                </a:lnTo>
                <a:lnTo>
                  <a:pt x="0" y="0"/>
                </a:lnTo>
                <a:lnTo>
                  <a:pt x="0" y="630006"/>
                </a:lnTo>
                <a:close/>
              </a:path>
            </a:pathLst>
          </a:custGeom>
          <a:solidFill>
            <a:srgbClr val="CDE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99853" y="5103424"/>
            <a:ext cx="3312795" cy="630555"/>
          </a:xfrm>
          <a:custGeom>
            <a:avLst/>
            <a:gdLst/>
            <a:ahLst/>
            <a:cxnLst/>
            <a:rect l="l" t="t" r="r" b="b"/>
            <a:pathLst>
              <a:path w="3312795" h="630554">
                <a:moveTo>
                  <a:pt x="0" y="630006"/>
                </a:moveTo>
                <a:lnTo>
                  <a:pt x="3312413" y="630006"/>
                </a:lnTo>
                <a:lnTo>
                  <a:pt x="3312413" y="0"/>
                </a:lnTo>
                <a:lnTo>
                  <a:pt x="0" y="0"/>
                </a:lnTo>
                <a:lnTo>
                  <a:pt x="0" y="630006"/>
                </a:lnTo>
                <a:close/>
              </a:path>
            </a:pathLst>
          </a:custGeom>
          <a:solidFill>
            <a:srgbClr val="CDE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43386" y="2253516"/>
            <a:ext cx="2036445" cy="3127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Perpetua"/>
                <a:cs typeface="Perpetua"/>
              </a:rPr>
              <a:t>Desi</a:t>
            </a:r>
            <a:r>
              <a:rPr sz="1600" b="1" spc="-10" dirty="0">
                <a:solidFill>
                  <a:srgbClr val="FFFFFF"/>
                </a:solidFill>
                <a:latin typeface="Perpetua"/>
                <a:cs typeface="Perpetua"/>
              </a:rPr>
              <a:t>gn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Perpetua"/>
                <a:cs typeface="Perpetua"/>
              </a:rPr>
              <a:t>Issues</a:t>
            </a:r>
            <a:endParaRPr sz="1600">
              <a:latin typeface="Perpetua"/>
              <a:cs typeface="Perpetua"/>
            </a:endParaRPr>
          </a:p>
          <a:p>
            <a:pPr marL="12700" marR="935990">
              <a:lnSpc>
                <a:spcPct val="258400"/>
              </a:lnSpc>
            </a:pPr>
            <a:r>
              <a:rPr sz="1600" b="1" spc="-10" dirty="0">
                <a:latin typeface="Perpetua"/>
                <a:cs typeface="Perpetua"/>
              </a:rPr>
              <a:t>Sel</a:t>
            </a:r>
            <a:r>
              <a:rPr sz="1600" b="1" spc="-5" dirty="0">
                <a:latin typeface="Perpetua"/>
                <a:cs typeface="Perpetua"/>
              </a:rPr>
              <a:t>f-</a:t>
            </a:r>
            <a:r>
              <a:rPr sz="1600" b="1" spc="-15" dirty="0">
                <a:latin typeface="Perpetua"/>
                <a:cs typeface="Perpetua"/>
              </a:rPr>
              <a:t>co</a:t>
            </a:r>
            <a:r>
              <a:rPr sz="1600" b="1" spc="-10" dirty="0">
                <a:latin typeface="Perpetua"/>
                <a:cs typeface="Perpetua"/>
              </a:rPr>
              <a:t>nc</a:t>
            </a:r>
            <a:r>
              <a:rPr sz="1600" b="1" spc="-20" dirty="0">
                <a:latin typeface="Perpetua"/>
                <a:cs typeface="Perpetua"/>
              </a:rPr>
              <a:t>e</a:t>
            </a:r>
            <a:r>
              <a:rPr sz="1600" b="1" spc="-10" dirty="0">
                <a:latin typeface="Perpetua"/>
                <a:cs typeface="Perpetua"/>
              </a:rPr>
              <a:t>pt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Perpetua"/>
                <a:cs typeface="Perpetua"/>
              </a:rPr>
              <a:t>Ex</a:t>
            </a:r>
            <a:r>
              <a:rPr sz="1600" b="1" spc="-15" dirty="0">
                <a:latin typeface="Perpetua"/>
                <a:cs typeface="Perpetua"/>
              </a:rPr>
              <a:t>pe</a:t>
            </a:r>
            <a:r>
              <a:rPr sz="1600" b="1" spc="20" dirty="0">
                <a:latin typeface="Perpetua"/>
                <a:cs typeface="Perpetua"/>
              </a:rPr>
              <a:t>r</a:t>
            </a:r>
            <a:r>
              <a:rPr sz="1600" b="1" spc="-10" dirty="0">
                <a:latin typeface="Perpetua"/>
                <a:cs typeface="Perpetua"/>
              </a:rPr>
              <a:t>ien</a:t>
            </a:r>
            <a:r>
              <a:rPr sz="1600" b="1" spc="-20" dirty="0">
                <a:latin typeface="Perpetua"/>
                <a:cs typeface="Perpetua"/>
              </a:rPr>
              <a:t>c</a:t>
            </a:r>
            <a:r>
              <a:rPr sz="1600" b="1" spc="-10" dirty="0">
                <a:latin typeface="Perpetua"/>
                <a:cs typeface="Perpetua"/>
              </a:rPr>
              <a:t>e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Perpetua"/>
                <a:cs typeface="Perpetua"/>
              </a:rPr>
              <a:t>R</a:t>
            </a:r>
            <a:r>
              <a:rPr sz="1600" b="1" spc="-20" dirty="0">
                <a:latin typeface="Perpetua"/>
                <a:cs typeface="Perpetua"/>
              </a:rPr>
              <a:t>e</a:t>
            </a:r>
            <a:r>
              <a:rPr sz="1600" b="1" spc="-10" dirty="0">
                <a:latin typeface="Perpetua"/>
                <a:cs typeface="Perpetua"/>
              </a:rPr>
              <a:t>adiness</a:t>
            </a:r>
            <a:endParaRPr sz="1600">
              <a:latin typeface="Perpetua"/>
              <a:cs typeface="Perpetu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5080">
              <a:lnSpc>
                <a:spcPct val="155300"/>
              </a:lnSpc>
            </a:pPr>
            <a:r>
              <a:rPr sz="1600" b="1" spc="-10" dirty="0">
                <a:latin typeface="Perpetua"/>
                <a:cs typeface="Perpetua"/>
              </a:rPr>
              <a:t>Time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80" dirty="0">
                <a:latin typeface="Perpetua"/>
                <a:cs typeface="Perpetua"/>
              </a:rPr>
              <a:t>P</a:t>
            </a:r>
            <a:r>
              <a:rPr sz="1600" b="1" spc="-15" dirty="0">
                <a:latin typeface="Perpetua"/>
                <a:cs typeface="Perpetua"/>
              </a:rPr>
              <a:t>e</a:t>
            </a:r>
            <a:r>
              <a:rPr sz="1600" b="1" spc="-5" dirty="0">
                <a:latin typeface="Perpetua"/>
                <a:cs typeface="Perpetua"/>
              </a:rPr>
              <a:t>r</a:t>
            </a:r>
            <a:r>
              <a:rPr sz="1600" b="1" spc="-10" dirty="0">
                <a:latin typeface="Perpetua"/>
                <a:cs typeface="Perpetua"/>
              </a:rPr>
              <a:t>sp</a:t>
            </a:r>
            <a:r>
              <a:rPr sz="1600" b="1" spc="-20" dirty="0">
                <a:latin typeface="Perpetua"/>
                <a:cs typeface="Perpetua"/>
              </a:rPr>
              <a:t>e</a:t>
            </a:r>
            <a:r>
              <a:rPr sz="1600" b="1" spc="-15" dirty="0">
                <a:latin typeface="Perpetua"/>
                <a:cs typeface="Perpetua"/>
              </a:rPr>
              <a:t>ct</a:t>
            </a:r>
            <a:r>
              <a:rPr sz="1600" b="1" spc="-30" dirty="0">
                <a:latin typeface="Perpetua"/>
                <a:cs typeface="Perpetua"/>
              </a:rPr>
              <a:t>i</a:t>
            </a:r>
            <a:r>
              <a:rPr sz="1600" b="1" spc="-45" dirty="0">
                <a:latin typeface="Perpetua"/>
                <a:cs typeface="Perpetua"/>
              </a:rPr>
              <a:t>v</a:t>
            </a:r>
            <a:r>
              <a:rPr sz="1600" b="1" spc="-10" dirty="0">
                <a:latin typeface="Perpetua"/>
                <a:cs typeface="Perpetua"/>
              </a:rPr>
              <a:t>e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Perpetua"/>
                <a:cs typeface="Perpetua"/>
              </a:rPr>
              <a:t>O</a:t>
            </a:r>
            <a:r>
              <a:rPr sz="1600" b="1" spc="25" dirty="0">
                <a:latin typeface="Perpetua"/>
                <a:cs typeface="Perpetua"/>
              </a:rPr>
              <a:t>r</a:t>
            </a:r>
            <a:r>
              <a:rPr sz="1600" b="1" spc="-10" dirty="0">
                <a:latin typeface="Perpetua"/>
                <a:cs typeface="Perpetua"/>
              </a:rPr>
              <a:t>ient</a:t>
            </a:r>
            <a:r>
              <a:rPr sz="1600" b="1" spc="-25" dirty="0">
                <a:latin typeface="Perpetua"/>
                <a:cs typeface="Perpetua"/>
              </a:rPr>
              <a:t>a</a:t>
            </a:r>
            <a:r>
              <a:rPr sz="1600" b="1" spc="-15" dirty="0">
                <a:latin typeface="Perpetua"/>
                <a:cs typeface="Perpetua"/>
              </a:rPr>
              <a:t>t</a:t>
            </a:r>
            <a:r>
              <a:rPr sz="1600" b="1" spc="-10" dirty="0">
                <a:latin typeface="Perpetua"/>
                <a:cs typeface="Perpetua"/>
              </a:rPr>
              <a:t>ion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Perpetua"/>
                <a:cs typeface="Perpetua"/>
              </a:rPr>
              <a:t>t</a:t>
            </a:r>
            <a:r>
              <a:rPr sz="1600" b="1" spc="-10" dirty="0">
                <a:latin typeface="Perpetua"/>
                <a:cs typeface="Perpetua"/>
              </a:rPr>
              <a:t>o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Perpetua"/>
                <a:cs typeface="Perpetua"/>
              </a:rPr>
              <a:t>l</a:t>
            </a:r>
            <a:r>
              <a:rPr sz="1600" b="1" spc="-15" dirty="0">
                <a:latin typeface="Perpetua"/>
                <a:cs typeface="Perpetua"/>
              </a:rPr>
              <a:t>ea</a:t>
            </a:r>
            <a:r>
              <a:rPr sz="1600" b="1" spc="25" dirty="0">
                <a:latin typeface="Perpetua"/>
                <a:cs typeface="Perpetua"/>
              </a:rPr>
              <a:t>r</a:t>
            </a:r>
            <a:r>
              <a:rPr sz="1600" b="1" spc="-10" dirty="0">
                <a:latin typeface="Perpetua"/>
                <a:cs typeface="Perpetua"/>
              </a:rPr>
              <a:t>ning</a:t>
            </a:r>
            <a:endParaRPr sz="1600">
              <a:latin typeface="Perpetua"/>
              <a:cs typeface="Perpetu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17" name="object 17"/>
          <p:cNvSpPr txBox="1"/>
          <p:nvPr/>
        </p:nvSpPr>
        <p:spPr>
          <a:xfrm>
            <a:off x="4556255" y="2248944"/>
            <a:ext cx="11106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Perpetua"/>
                <a:cs typeface="Perpetua"/>
              </a:rPr>
              <a:t>Impli</a:t>
            </a:r>
            <a:r>
              <a:rPr sz="1600" b="1" spc="-15" dirty="0">
                <a:solidFill>
                  <a:srgbClr val="FFFFFF"/>
                </a:solidFill>
                <a:latin typeface="Perpetua"/>
                <a:cs typeface="Perpetua"/>
              </a:rPr>
              <a:t>c</a:t>
            </a:r>
            <a:r>
              <a:rPr sz="1600" b="1" spc="-30" dirty="0">
                <a:solidFill>
                  <a:srgbClr val="FFFFFF"/>
                </a:solidFill>
                <a:latin typeface="Perpetua"/>
                <a:cs typeface="Perpetua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Perpetua"/>
                <a:cs typeface="Perpetua"/>
              </a:rPr>
              <a:t>t</a:t>
            </a:r>
            <a:r>
              <a:rPr sz="1600" b="1" spc="-10" dirty="0">
                <a:solidFill>
                  <a:srgbClr val="FFFFFF"/>
                </a:solidFill>
                <a:latin typeface="Perpetua"/>
                <a:cs typeface="Perpetua"/>
              </a:rPr>
              <a:t>ions</a:t>
            </a:r>
            <a:endParaRPr sz="1600">
              <a:latin typeface="Perpetua"/>
              <a:cs typeface="Perpetu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56255" y="2878991"/>
            <a:ext cx="3119755" cy="278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98780">
              <a:lnSpc>
                <a:spcPct val="116900"/>
              </a:lnSpc>
            </a:pPr>
            <a:r>
              <a:rPr sz="1600" spc="-10" dirty="0">
                <a:latin typeface="Perpetua"/>
                <a:cs typeface="Perpetua"/>
              </a:rPr>
              <a:t>Mutu</a:t>
            </a:r>
            <a:r>
              <a:rPr sz="1600" spc="-5" dirty="0">
                <a:latin typeface="Perpetua"/>
                <a:cs typeface="Perpetua"/>
              </a:rPr>
              <a:t>al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Perpetua"/>
                <a:cs typeface="Perpetua"/>
              </a:rPr>
              <a:t>pl</a:t>
            </a:r>
            <a:r>
              <a:rPr sz="1600" spc="-5" dirty="0">
                <a:latin typeface="Perpetua"/>
                <a:cs typeface="Perpetua"/>
              </a:rPr>
              <a:t>a</a:t>
            </a:r>
            <a:r>
              <a:rPr sz="1600" spc="-10" dirty="0">
                <a:latin typeface="Perpetua"/>
                <a:cs typeface="Perpetua"/>
              </a:rPr>
              <a:t>nning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Perpetua"/>
                <a:cs typeface="Perpetua"/>
              </a:rPr>
              <a:t>and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Perpetua"/>
                <a:cs typeface="Perpetua"/>
              </a:rPr>
              <a:t>collaborat</a:t>
            </a:r>
            <a:r>
              <a:rPr sz="1600" spc="-15" dirty="0">
                <a:latin typeface="Perpetua"/>
                <a:cs typeface="Perpetua"/>
              </a:rPr>
              <a:t>i</a:t>
            </a:r>
            <a:r>
              <a:rPr sz="1600" spc="-10" dirty="0">
                <a:latin typeface="Perpetua"/>
                <a:cs typeface="Perpetua"/>
              </a:rPr>
              <a:t>on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Perpetua"/>
                <a:cs typeface="Perpetua"/>
              </a:rPr>
              <a:t>in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Perpetua"/>
                <a:cs typeface="Perpetua"/>
              </a:rPr>
              <a:t>inst</a:t>
            </a:r>
            <a:r>
              <a:rPr sz="1600" spc="25" dirty="0">
                <a:latin typeface="Perpetua"/>
                <a:cs typeface="Perpetua"/>
              </a:rPr>
              <a:t>r</a:t>
            </a:r>
            <a:r>
              <a:rPr sz="1600" spc="-10" dirty="0">
                <a:latin typeface="Perpetua"/>
                <a:cs typeface="Perpetua"/>
              </a:rPr>
              <a:t>uction</a:t>
            </a:r>
            <a:endParaRPr sz="1600">
              <a:latin typeface="Perpetua"/>
              <a:cs typeface="Perpetua"/>
            </a:endParaRPr>
          </a:p>
          <a:p>
            <a:pPr marL="12700" marR="562610">
              <a:lnSpc>
                <a:spcPct val="116900"/>
              </a:lnSpc>
              <a:spcBef>
                <a:spcPts val="475"/>
              </a:spcBef>
            </a:pPr>
            <a:r>
              <a:rPr sz="1600" spc="-15" dirty="0">
                <a:latin typeface="Perpetua"/>
                <a:cs typeface="Perpetua"/>
              </a:rPr>
              <a:t>U</a:t>
            </a:r>
            <a:r>
              <a:rPr sz="1600" dirty="0">
                <a:latin typeface="Perpetua"/>
                <a:cs typeface="Perpetua"/>
              </a:rPr>
              <a:t>s</a:t>
            </a:r>
            <a:r>
              <a:rPr sz="1600" spc="-10" dirty="0">
                <a:latin typeface="Perpetua"/>
                <a:cs typeface="Perpetua"/>
              </a:rPr>
              <a:t>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Perpetua"/>
                <a:cs typeface="Perpetua"/>
              </a:rPr>
              <a:t>le</a:t>
            </a:r>
            <a:r>
              <a:rPr sz="1600" spc="-5" dirty="0">
                <a:latin typeface="Perpetua"/>
                <a:cs typeface="Perpetua"/>
              </a:rPr>
              <a:t>a</a:t>
            </a:r>
            <a:r>
              <a:rPr sz="1600" spc="30" dirty="0">
                <a:latin typeface="Perpetua"/>
                <a:cs typeface="Perpetua"/>
              </a:rPr>
              <a:t>r</a:t>
            </a:r>
            <a:r>
              <a:rPr sz="1600" spc="-10" dirty="0">
                <a:latin typeface="Perpetua"/>
                <a:cs typeface="Perpetua"/>
              </a:rPr>
              <a:t>ner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Perpetua"/>
                <a:cs typeface="Perpetua"/>
              </a:rPr>
              <a:t>expe</a:t>
            </a:r>
            <a:r>
              <a:rPr sz="1600" spc="25" dirty="0">
                <a:latin typeface="Perpetua"/>
                <a:cs typeface="Perpetua"/>
              </a:rPr>
              <a:t>r</a:t>
            </a:r>
            <a:r>
              <a:rPr sz="1600" spc="-10" dirty="0">
                <a:latin typeface="Perpetua"/>
                <a:cs typeface="Perpetua"/>
              </a:rPr>
              <a:t>ience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Perpetua"/>
                <a:cs typeface="Perpetua"/>
              </a:rPr>
              <a:t>as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Perpetua"/>
                <a:cs typeface="Perpetua"/>
              </a:rPr>
              <a:t>basis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Perpetua"/>
                <a:cs typeface="Perpetua"/>
              </a:rPr>
              <a:t>for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Perpetua"/>
                <a:cs typeface="Perpetua"/>
              </a:rPr>
              <a:t>exa</a:t>
            </a:r>
            <a:r>
              <a:rPr sz="1600" spc="-20" dirty="0">
                <a:latin typeface="Perpetua"/>
                <a:cs typeface="Perpetua"/>
              </a:rPr>
              <a:t>m</a:t>
            </a:r>
            <a:r>
              <a:rPr sz="1600" spc="-10" dirty="0">
                <a:latin typeface="Perpetua"/>
                <a:cs typeface="Perpetua"/>
              </a:rPr>
              <a:t>p</a:t>
            </a:r>
            <a:r>
              <a:rPr sz="1600" spc="-15" dirty="0">
                <a:latin typeface="Perpetua"/>
                <a:cs typeface="Perpetua"/>
              </a:rPr>
              <a:t>le</a:t>
            </a:r>
            <a:r>
              <a:rPr sz="1600" spc="-5" dirty="0">
                <a:latin typeface="Perpetua"/>
                <a:cs typeface="Perpetua"/>
              </a:rPr>
              <a:t>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Perpetua"/>
                <a:cs typeface="Perpetua"/>
              </a:rPr>
              <a:t>and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Perpetua"/>
                <a:cs typeface="Perpetua"/>
              </a:rPr>
              <a:t>appli</a:t>
            </a:r>
            <a:r>
              <a:rPr sz="1600" spc="-15" dirty="0">
                <a:latin typeface="Perpetua"/>
                <a:cs typeface="Perpetua"/>
              </a:rPr>
              <a:t>c</a:t>
            </a:r>
            <a:r>
              <a:rPr sz="1600" spc="-20" dirty="0">
                <a:latin typeface="Perpetua"/>
                <a:cs typeface="Perpetua"/>
              </a:rPr>
              <a:t>a</a:t>
            </a:r>
            <a:r>
              <a:rPr sz="1600" spc="-10" dirty="0">
                <a:latin typeface="Perpetua"/>
                <a:cs typeface="Perpetua"/>
              </a:rPr>
              <a:t>tions</a:t>
            </a:r>
            <a:endParaRPr sz="16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600" spc="-15" dirty="0">
                <a:latin typeface="Perpetua"/>
                <a:cs typeface="Perpetua"/>
              </a:rPr>
              <a:t>D</a:t>
            </a:r>
            <a:r>
              <a:rPr sz="1600" spc="-35" dirty="0">
                <a:latin typeface="Perpetua"/>
                <a:cs typeface="Perpetua"/>
              </a:rPr>
              <a:t>e</a:t>
            </a:r>
            <a:r>
              <a:rPr sz="1600" spc="-55" dirty="0">
                <a:latin typeface="Perpetua"/>
                <a:cs typeface="Perpetua"/>
              </a:rPr>
              <a:t>v</a:t>
            </a:r>
            <a:r>
              <a:rPr sz="1600" spc="-10" dirty="0">
                <a:latin typeface="Perpetua"/>
                <a:cs typeface="Perpetua"/>
              </a:rPr>
              <a:t>elop</a:t>
            </a:r>
            <a:r>
              <a:rPr sz="1600" spc="10" dirty="0">
                <a:latin typeface="Perpetua"/>
                <a:cs typeface="Perpetua"/>
              </a:rPr>
              <a:t> </a:t>
            </a:r>
            <a:r>
              <a:rPr sz="1600" spc="-10" dirty="0">
                <a:latin typeface="Perpetua"/>
                <a:cs typeface="Perpetua"/>
              </a:rPr>
              <a:t>inst</a:t>
            </a:r>
            <a:r>
              <a:rPr sz="1600" spc="25" dirty="0">
                <a:latin typeface="Perpetua"/>
                <a:cs typeface="Perpetua"/>
              </a:rPr>
              <a:t>r</a:t>
            </a:r>
            <a:r>
              <a:rPr sz="1600" spc="-10" dirty="0">
                <a:latin typeface="Perpetua"/>
                <a:cs typeface="Perpetua"/>
              </a:rPr>
              <a:t>uction</a:t>
            </a:r>
            <a:r>
              <a:rPr sz="1600" spc="10" dirty="0">
                <a:latin typeface="Perpetua"/>
                <a:cs typeface="Perpetua"/>
              </a:rPr>
              <a:t> </a:t>
            </a:r>
            <a:r>
              <a:rPr sz="1600" spc="-10" dirty="0">
                <a:latin typeface="Perpetua"/>
                <a:cs typeface="Perpetua"/>
              </a:rPr>
              <a:t>based</a:t>
            </a:r>
            <a:r>
              <a:rPr sz="1600" dirty="0">
                <a:latin typeface="Perpetua"/>
                <a:cs typeface="Perpetua"/>
              </a:rPr>
              <a:t> </a:t>
            </a:r>
            <a:r>
              <a:rPr sz="1600" spc="-10" dirty="0">
                <a:latin typeface="Perpetua"/>
                <a:cs typeface="Perpetua"/>
              </a:rPr>
              <a:t>on</a:t>
            </a:r>
            <a:r>
              <a:rPr sz="1600" spc="10" dirty="0">
                <a:latin typeface="Perpetua"/>
                <a:cs typeface="Perpetua"/>
              </a:rPr>
              <a:t> </a:t>
            </a:r>
            <a:r>
              <a:rPr sz="1600" spc="-10" dirty="0">
                <a:latin typeface="Perpetua"/>
                <a:cs typeface="Perpetua"/>
              </a:rPr>
              <a:t>the</a:t>
            </a:r>
            <a:r>
              <a:rPr sz="1600" spc="-5" dirty="0">
                <a:latin typeface="Perpetua"/>
                <a:cs typeface="Perpetua"/>
              </a:rPr>
              <a:t> </a:t>
            </a:r>
            <a:r>
              <a:rPr sz="1600" spc="-10" dirty="0">
                <a:latin typeface="Perpetua"/>
                <a:cs typeface="Perpetua"/>
              </a:rPr>
              <a:t>lea</a:t>
            </a:r>
            <a:r>
              <a:rPr sz="1600" spc="30" dirty="0">
                <a:latin typeface="Perpetua"/>
                <a:cs typeface="Perpetua"/>
              </a:rPr>
              <a:t>r</a:t>
            </a:r>
            <a:r>
              <a:rPr sz="1600" spc="-10" dirty="0">
                <a:latin typeface="Perpetua"/>
                <a:cs typeface="Perpetua"/>
              </a:rPr>
              <a:t>ner</a:t>
            </a:r>
            <a:r>
              <a:rPr sz="1600" spc="-145" dirty="0">
                <a:latin typeface="Perpetua"/>
                <a:cs typeface="Perpetua"/>
              </a:rPr>
              <a:t>’</a:t>
            </a:r>
            <a:r>
              <a:rPr sz="1600" spc="-5" dirty="0">
                <a:latin typeface="Perpetua"/>
                <a:cs typeface="Perpetua"/>
              </a:rPr>
              <a:t>s</a:t>
            </a:r>
            <a:endParaRPr sz="16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600" spc="-10" dirty="0">
                <a:latin typeface="Perpetua"/>
                <a:cs typeface="Perpetua"/>
              </a:rPr>
              <a:t>inte</a:t>
            </a:r>
            <a:r>
              <a:rPr sz="1600" spc="-20" dirty="0">
                <a:latin typeface="Perpetua"/>
                <a:cs typeface="Perpetua"/>
              </a:rPr>
              <a:t>r</a:t>
            </a:r>
            <a:r>
              <a:rPr sz="1600" spc="-10" dirty="0">
                <a:latin typeface="Perpetua"/>
                <a:cs typeface="Perpetua"/>
              </a:rPr>
              <a:t>ests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Perpetua"/>
                <a:cs typeface="Perpetua"/>
              </a:rPr>
              <a:t>and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Perpetua"/>
                <a:cs typeface="Perpetua"/>
              </a:rPr>
              <a:t>competenc</a:t>
            </a:r>
            <a:r>
              <a:rPr sz="1600" spc="-15" dirty="0">
                <a:latin typeface="Perpetua"/>
                <a:cs typeface="Perpetua"/>
              </a:rPr>
              <a:t>i</a:t>
            </a:r>
            <a:r>
              <a:rPr sz="1600" spc="-10" dirty="0">
                <a:latin typeface="Perpetua"/>
                <a:cs typeface="Perpetua"/>
              </a:rPr>
              <a:t>es</a:t>
            </a:r>
            <a:endParaRPr sz="16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600" spc="-5" dirty="0">
                <a:latin typeface="Perpetua"/>
                <a:cs typeface="Perpetua"/>
              </a:rPr>
              <a:t>I</a:t>
            </a:r>
            <a:r>
              <a:rPr sz="1600" spc="-20" dirty="0">
                <a:latin typeface="Perpetua"/>
                <a:cs typeface="Perpetua"/>
              </a:rPr>
              <a:t>m</a:t>
            </a:r>
            <a:r>
              <a:rPr sz="1600" spc="-10" dirty="0">
                <a:latin typeface="Perpetua"/>
                <a:cs typeface="Perpetua"/>
              </a:rPr>
              <a:t>medi</a:t>
            </a:r>
            <a:r>
              <a:rPr sz="1600" spc="-25" dirty="0">
                <a:latin typeface="Perpetua"/>
                <a:cs typeface="Perpetua"/>
              </a:rPr>
              <a:t>a</a:t>
            </a:r>
            <a:r>
              <a:rPr sz="1600" spc="-10" dirty="0">
                <a:latin typeface="Perpetua"/>
                <a:cs typeface="Perpetua"/>
              </a:rPr>
              <a:t>te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Perpetua"/>
                <a:cs typeface="Perpetua"/>
              </a:rPr>
              <a:t>appli</a:t>
            </a:r>
            <a:r>
              <a:rPr sz="1600" spc="-15" dirty="0">
                <a:latin typeface="Perpetua"/>
                <a:cs typeface="Perpetua"/>
              </a:rPr>
              <a:t>c</a:t>
            </a:r>
            <a:r>
              <a:rPr sz="1600" spc="-20" dirty="0">
                <a:latin typeface="Perpetua"/>
                <a:cs typeface="Perpetua"/>
              </a:rPr>
              <a:t>a</a:t>
            </a:r>
            <a:r>
              <a:rPr sz="1600" spc="-10" dirty="0">
                <a:latin typeface="Perpetua"/>
                <a:cs typeface="Perpetua"/>
              </a:rPr>
              <a:t>tion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Perpetua"/>
                <a:cs typeface="Perpetua"/>
              </a:rPr>
              <a:t>of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Perpetua"/>
                <a:cs typeface="Perpetua"/>
              </a:rPr>
              <a:t>content</a:t>
            </a:r>
            <a:endParaRPr sz="1600">
              <a:latin typeface="Perpetua"/>
              <a:cs typeface="Perpetua"/>
            </a:endParaRPr>
          </a:p>
          <a:p>
            <a:pPr marL="12700" marR="394970">
              <a:lnSpc>
                <a:spcPct val="116900"/>
              </a:lnSpc>
              <a:spcBef>
                <a:spcPts val="700"/>
              </a:spcBef>
            </a:pPr>
            <a:r>
              <a:rPr sz="1600" spc="-10" dirty="0">
                <a:latin typeface="Perpetua"/>
                <a:cs typeface="Perpetua"/>
              </a:rPr>
              <a:t>P</a:t>
            </a:r>
            <a:r>
              <a:rPr sz="1600" spc="-20" dirty="0">
                <a:latin typeface="Perpetua"/>
                <a:cs typeface="Perpetua"/>
              </a:rPr>
              <a:t>r</a:t>
            </a:r>
            <a:r>
              <a:rPr sz="1600" spc="-10" dirty="0">
                <a:latin typeface="Perpetua"/>
                <a:cs typeface="Perpetua"/>
              </a:rPr>
              <a:t>o</a:t>
            </a:r>
            <a:r>
              <a:rPr sz="1600" spc="-30" dirty="0">
                <a:latin typeface="Perpetua"/>
                <a:cs typeface="Perpetua"/>
              </a:rPr>
              <a:t>b</a:t>
            </a:r>
            <a:r>
              <a:rPr sz="1600" spc="-15" dirty="0">
                <a:latin typeface="Perpetua"/>
                <a:cs typeface="Perpetua"/>
              </a:rPr>
              <a:t>le</a:t>
            </a:r>
            <a:r>
              <a:rPr sz="1600" spc="-10" dirty="0">
                <a:latin typeface="Perpetua"/>
                <a:cs typeface="Perpetua"/>
              </a:rPr>
              <a:t>m-cente</a:t>
            </a:r>
            <a:r>
              <a:rPr sz="1600" spc="-20" dirty="0">
                <a:latin typeface="Perpetua"/>
                <a:cs typeface="Perpetua"/>
              </a:rPr>
              <a:t>r</a:t>
            </a:r>
            <a:r>
              <a:rPr sz="1600" spc="-10" dirty="0">
                <a:latin typeface="Perpetua"/>
                <a:cs typeface="Perpetua"/>
              </a:rPr>
              <a:t>ed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Perpetua"/>
                <a:cs typeface="Perpetua"/>
              </a:rPr>
              <a:t>inste</a:t>
            </a:r>
            <a:r>
              <a:rPr sz="1600" spc="-5" dirty="0">
                <a:latin typeface="Perpetua"/>
                <a:cs typeface="Perpetua"/>
              </a:rPr>
              <a:t>a</a:t>
            </a:r>
            <a:r>
              <a:rPr sz="1600" spc="-10" dirty="0">
                <a:latin typeface="Perpetua"/>
                <a:cs typeface="Perpetua"/>
              </a:rPr>
              <a:t>d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Perpetua"/>
                <a:cs typeface="Perpetua"/>
              </a:rPr>
              <a:t>of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Perpetua"/>
                <a:cs typeface="Perpetua"/>
              </a:rPr>
              <a:t>su</a:t>
            </a:r>
            <a:r>
              <a:rPr sz="1600" spc="-5" dirty="0">
                <a:latin typeface="Perpetua"/>
                <a:cs typeface="Perpetua"/>
              </a:rPr>
              <a:t>b</a:t>
            </a:r>
            <a:r>
              <a:rPr sz="1600" spc="-10" dirty="0">
                <a:latin typeface="Perpetua"/>
                <a:cs typeface="Perpetua"/>
              </a:rPr>
              <a:t>jec</a:t>
            </a:r>
            <a:r>
              <a:rPr sz="1600" dirty="0">
                <a:latin typeface="Perpetua"/>
                <a:cs typeface="Perpetua"/>
              </a:rPr>
              <a:t>t</a:t>
            </a:r>
            <a:r>
              <a:rPr sz="1600" spc="-5" dirty="0">
                <a:latin typeface="Perpetua"/>
                <a:cs typeface="Perpetua"/>
              </a:rPr>
              <a:t>-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Perpetua"/>
                <a:cs typeface="Perpetua"/>
              </a:rPr>
              <a:t>cente</a:t>
            </a:r>
            <a:r>
              <a:rPr sz="1600" spc="-20" dirty="0">
                <a:latin typeface="Perpetua"/>
                <a:cs typeface="Perpetua"/>
              </a:rPr>
              <a:t>r</a:t>
            </a:r>
            <a:r>
              <a:rPr sz="1600" spc="-10" dirty="0">
                <a:latin typeface="Perpetua"/>
                <a:cs typeface="Perpetua"/>
              </a:rPr>
              <a:t>ed</a:t>
            </a:r>
            <a:endParaRPr sz="1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dirty="0"/>
              <a:t>In</a:t>
            </a:r>
            <a:r>
              <a:rPr sz="3800" spc="-90" dirty="0"/>
              <a:t>f</a:t>
            </a:r>
            <a:r>
              <a:rPr sz="3800" dirty="0"/>
              <a:t>ormation</a:t>
            </a:r>
            <a:r>
              <a:rPr sz="3800" spc="-45" dirty="0">
                <a:latin typeface="Times New Roman"/>
                <a:cs typeface="Times New Roman"/>
              </a:rPr>
              <a:t> </a:t>
            </a:r>
            <a:r>
              <a:rPr sz="3800" spc="-5" dirty="0"/>
              <a:t>P</a:t>
            </a:r>
            <a:r>
              <a:rPr sz="3800" spc="-80" dirty="0"/>
              <a:t>r</a:t>
            </a:r>
            <a:r>
              <a:rPr sz="3800" dirty="0"/>
              <a:t>ocessing</a:t>
            </a:r>
            <a:r>
              <a:rPr sz="3800" spc="-30" dirty="0">
                <a:latin typeface="Times New Roman"/>
                <a:cs typeface="Times New Roman"/>
              </a:rPr>
              <a:t> </a:t>
            </a:r>
            <a:r>
              <a:rPr sz="3800" spc="-5" dirty="0"/>
              <a:t>Theo</a:t>
            </a:r>
            <a:r>
              <a:rPr sz="3800" spc="105" dirty="0"/>
              <a:t>r</a:t>
            </a:r>
            <a:r>
              <a:rPr sz="3800" dirty="0"/>
              <a:t>y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5645"/>
            <a:ext cx="7760970" cy="3025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0" dirty="0">
                <a:latin typeface="Perpetua"/>
                <a:cs typeface="Perpetua"/>
              </a:rPr>
              <a:t>It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Perpetua"/>
                <a:cs typeface="Perpetua"/>
              </a:rPr>
              <a:t>g</a:t>
            </a:r>
            <a:r>
              <a:rPr sz="2800" spc="-10" dirty="0">
                <a:latin typeface="Perpetua"/>
                <a:cs typeface="Perpetua"/>
              </a:rPr>
              <a:t>i</a:t>
            </a:r>
            <a:r>
              <a:rPr sz="2800" spc="-85" dirty="0">
                <a:latin typeface="Perpetua"/>
                <a:cs typeface="Perpetua"/>
              </a:rPr>
              <a:t>v</a:t>
            </a:r>
            <a:r>
              <a:rPr sz="2800" spc="-10" dirty="0">
                <a:latin typeface="Perpetua"/>
                <a:cs typeface="Perpetua"/>
              </a:rPr>
              <a:t>es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Perpetua"/>
                <a:cs typeface="Perpetua"/>
              </a:rPr>
              <a:t>m</a:t>
            </a:r>
            <a:r>
              <a:rPr sz="2800" spc="-10" dirty="0">
                <a:latin typeface="Perpetua"/>
                <a:cs typeface="Perpetua"/>
              </a:rPr>
              <a:t>o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20" dirty="0">
                <a:latin typeface="Perpetua"/>
                <a:cs typeface="Perpetua"/>
              </a:rPr>
              <a:t>m</a:t>
            </a:r>
            <a:r>
              <a:rPr sz="2800" spc="-10" dirty="0">
                <a:latin typeface="Perpetua"/>
                <a:cs typeface="Perpetua"/>
              </a:rPr>
              <a:t>phasis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25" dirty="0">
                <a:latin typeface="Perpetua"/>
                <a:cs typeface="Perpetua"/>
              </a:rPr>
              <a:t>h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inte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nal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</a:t>
            </a:r>
            <a:r>
              <a:rPr sz="2800" spc="-3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oc</a:t>
            </a:r>
            <a:r>
              <a:rPr sz="2800" spc="-10" dirty="0">
                <a:latin typeface="Perpetua"/>
                <a:cs typeface="Perpetua"/>
              </a:rPr>
              <a:t>esses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45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occ</a:t>
            </a:r>
            <a:r>
              <a:rPr sz="2800" spc="-10" dirty="0">
                <a:latin typeface="Perpetua"/>
                <a:cs typeface="Perpetua"/>
              </a:rPr>
              <a:t>ur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when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training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co</a:t>
            </a:r>
            <a:r>
              <a:rPr sz="2800" spc="-10" dirty="0">
                <a:latin typeface="Perpetua"/>
                <a:cs typeface="Perpetua"/>
              </a:rPr>
              <a:t>n</a:t>
            </a:r>
            <a:r>
              <a:rPr sz="2800" spc="-15" dirty="0">
                <a:latin typeface="Perpetua"/>
                <a:cs typeface="Perpetua"/>
              </a:rPr>
              <a:t>tent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is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lea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ned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an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etained</a:t>
            </a:r>
            <a:endParaRPr sz="2800">
              <a:latin typeface="Perpetua"/>
              <a:cs typeface="Perpetua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Perpetua"/>
                <a:cs typeface="Perpetua"/>
              </a:rPr>
              <a:t>H</a:t>
            </a:r>
            <a:r>
              <a:rPr sz="2800" spc="-25" dirty="0">
                <a:latin typeface="Perpetua"/>
                <a:cs typeface="Perpetua"/>
              </a:rPr>
              <a:t>i</a:t>
            </a:r>
            <a:r>
              <a:rPr sz="2800" spc="-15" dirty="0">
                <a:latin typeface="Perpetua"/>
                <a:cs typeface="Perpetua"/>
              </a:rPr>
              <a:t>ghl</a:t>
            </a:r>
            <a:r>
              <a:rPr sz="2800" spc="-20" dirty="0">
                <a:latin typeface="Perpetua"/>
                <a:cs typeface="Perpetua"/>
              </a:rPr>
              <a:t>i</a:t>
            </a:r>
            <a:r>
              <a:rPr sz="2800" spc="-15" dirty="0">
                <a:latin typeface="Perpetua"/>
                <a:cs typeface="Perpetua"/>
              </a:rPr>
              <a:t>ghts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ext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75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nal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Perpetua"/>
                <a:cs typeface="Perpetua"/>
              </a:rPr>
              <a:t>e</a:t>
            </a:r>
            <a:r>
              <a:rPr sz="2800" spc="-80" dirty="0">
                <a:latin typeface="Perpetua"/>
                <a:cs typeface="Perpetua"/>
              </a:rPr>
              <a:t>v</a:t>
            </a:r>
            <a:r>
              <a:rPr sz="2800" spc="-15" dirty="0">
                <a:latin typeface="Perpetua"/>
                <a:cs typeface="Perpetua"/>
              </a:rPr>
              <a:t>ents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influen</a:t>
            </a:r>
            <a:r>
              <a:rPr sz="2800" spc="-15" dirty="0">
                <a:latin typeface="Perpetua"/>
                <a:cs typeface="Perpetua"/>
              </a:rPr>
              <a:t>cing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lea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ning</a:t>
            </a:r>
            <a:endParaRPr sz="28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2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5" dirty="0">
                <a:latin typeface="Perpetua"/>
                <a:cs typeface="Perpetua"/>
              </a:rPr>
              <a:t>Chang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ensity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sti</a:t>
            </a:r>
            <a:r>
              <a:rPr sz="2600" spc="-30" dirty="0">
                <a:latin typeface="Perpetua"/>
                <a:cs typeface="Perpetua"/>
              </a:rPr>
              <a:t>m</a:t>
            </a:r>
            <a:r>
              <a:rPr sz="2600" dirty="0">
                <a:latin typeface="Perpetua"/>
                <a:cs typeface="Perpetua"/>
              </a:rPr>
              <a:t>ul</a:t>
            </a:r>
            <a:r>
              <a:rPr sz="2600" spc="-1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10" dirty="0">
                <a:latin typeface="Perpetua"/>
                <a:cs typeface="Perpetua"/>
              </a:rPr>
              <a:t>f</a:t>
            </a:r>
            <a:r>
              <a:rPr sz="2600" dirty="0">
                <a:latin typeface="Perpetua"/>
                <a:cs typeface="Perpetua"/>
              </a:rPr>
              <a:t>fe</a:t>
            </a:r>
            <a:r>
              <a:rPr sz="2600" spc="-15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en</a:t>
            </a:r>
            <a:r>
              <a:rPr sz="2600" spc="-15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ion</a:t>
            </a:r>
            <a:endParaRPr sz="2600">
              <a:latin typeface="Perpetua"/>
              <a:cs typeface="Perpetua"/>
            </a:endParaRPr>
          </a:p>
          <a:p>
            <a:pPr marL="560705" marR="86042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I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f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spc="-5" dirty="0">
                <a:latin typeface="Perpetua"/>
                <a:cs typeface="Perpetua"/>
              </a:rPr>
              <a:t>min</a:t>
            </a:r>
            <a:r>
              <a:rPr sz="2600" dirty="0">
                <a:latin typeface="Perpetua"/>
                <a:cs typeface="Perpetua"/>
              </a:rPr>
              <a:t>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0" dirty="0">
                <a:latin typeface="Perpetua"/>
                <a:cs typeface="Perpetua"/>
              </a:rPr>
              <a:t>b</a:t>
            </a:r>
            <a:r>
              <a:rPr sz="2600" dirty="0">
                <a:latin typeface="Perpetua"/>
                <a:cs typeface="Perpetua"/>
              </a:rPr>
              <a:t>jec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-50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spc="-15" dirty="0">
                <a:latin typeface="Perpetua"/>
                <a:cs typeface="Perpetua"/>
              </a:rPr>
              <a:t>t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45" dirty="0">
                <a:latin typeface="Perpetua"/>
                <a:cs typeface="Perpetua"/>
              </a:rPr>
              <a:t>b</a:t>
            </a:r>
            <a:r>
              <a:rPr sz="2600" spc="-5" dirty="0">
                <a:latin typeface="Perpetua"/>
                <a:cs typeface="Perpetua"/>
              </a:rPr>
              <a:t>lis</a:t>
            </a:r>
            <a:r>
              <a:rPr sz="2600" dirty="0">
                <a:latin typeface="Perpetua"/>
                <a:cs typeface="Perpetua"/>
              </a:rPr>
              <a:t>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ex</a:t>
            </a:r>
            <a:r>
              <a:rPr sz="2600" spc="-15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ec</a:t>
            </a:r>
            <a:r>
              <a:rPr sz="2600" spc="-15" dirty="0">
                <a:latin typeface="Perpetua"/>
                <a:cs typeface="Perpetua"/>
              </a:rPr>
              <a:t>t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tion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00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Enha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cing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per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ep</a:t>
            </a:r>
            <a:r>
              <a:rPr sz="2600" spc="-15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ual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fe</a:t>
            </a:r>
            <a:r>
              <a:rPr sz="2600" spc="-3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10" dirty="0">
                <a:latin typeface="Perpetua"/>
                <a:cs typeface="Perpetua"/>
              </a:rPr>
              <a:t>u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m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te</a:t>
            </a:r>
            <a:r>
              <a:rPr sz="2600" spc="4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ial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dirty="0"/>
              <a:t>In</a:t>
            </a:r>
            <a:r>
              <a:rPr sz="3800" spc="-90" dirty="0"/>
              <a:t>f</a:t>
            </a:r>
            <a:r>
              <a:rPr sz="3800" dirty="0"/>
              <a:t>ormation</a:t>
            </a:r>
            <a:r>
              <a:rPr sz="3800" spc="-45" dirty="0">
                <a:latin typeface="Times New Roman"/>
                <a:cs typeface="Times New Roman"/>
              </a:rPr>
              <a:t> </a:t>
            </a:r>
            <a:r>
              <a:rPr sz="3800" spc="-5" dirty="0"/>
              <a:t>P</a:t>
            </a:r>
            <a:r>
              <a:rPr sz="3800" spc="-80" dirty="0"/>
              <a:t>r</a:t>
            </a:r>
            <a:r>
              <a:rPr sz="3800" dirty="0"/>
              <a:t>ocessing</a:t>
            </a:r>
            <a:r>
              <a:rPr sz="3800" spc="-30" dirty="0">
                <a:latin typeface="Times New Roman"/>
                <a:cs typeface="Times New Roman"/>
              </a:rPr>
              <a:t> </a:t>
            </a:r>
            <a:r>
              <a:rPr sz="3800" spc="-5" dirty="0"/>
              <a:t>Theo</a:t>
            </a:r>
            <a:r>
              <a:rPr sz="3800" spc="105" dirty="0"/>
              <a:t>r</a:t>
            </a:r>
            <a:r>
              <a:rPr sz="3800" dirty="0"/>
              <a:t>y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313435" y="1721753"/>
            <a:ext cx="7472680" cy="320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85725" indent="-228600">
              <a:lnSpc>
                <a:spcPct val="100000"/>
              </a:lnSpc>
              <a:buClr>
                <a:srgbClr val="DA1F28"/>
              </a:buClr>
              <a:buSzPct val="84615"/>
              <a:buFont typeface="Wingdings 2"/>
              <a:buChar char=""/>
              <a:tabLst>
                <a:tab pos="241300" algn="l"/>
              </a:tabLst>
            </a:pPr>
            <a:r>
              <a:rPr sz="2600" spc="-290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erbal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inst</a:t>
            </a:r>
            <a:r>
              <a:rPr sz="2600" spc="5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tio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s,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pic</a:t>
            </a:r>
            <a:r>
              <a:rPr sz="2600" spc="-15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es,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dia</a:t>
            </a:r>
            <a:r>
              <a:rPr sz="2600" spc="35" dirty="0">
                <a:latin typeface="Perpetua"/>
                <a:cs typeface="Perpetua"/>
              </a:rPr>
              <a:t>g</a:t>
            </a:r>
            <a:r>
              <a:rPr sz="2600" spc="-5" dirty="0">
                <a:latin typeface="Perpetua"/>
                <a:cs typeface="Perpetua"/>
              </a:rPr>
              <a:t>rams</a:t>
            </a:r>
            <a:r>
              <a:rPr sz="2600" dirty="0">
                <a:latin typeface="Perpetua"/>
                <a:cs typeface="Perpetua"/>
              </a:rPr>
              <a:t>,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an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map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su</a:t>
            </a:r>
            <a:r>
              <a:rPr sz="2600" spc="-15" dirty="0">
                <a:latin typeface="Perpetua"/>
                <a:cs typeface="Perpetua"/>
              </a:rPr>
              <a:t>g</a:t>
            </a:r>
            <a:r>
              <a:rPr sz="2600" dirty="0">
                <a:latin typeface="Perpetua"/>
                <a:cs typeface="Perpetua"/>
              </a:rPr>
              <a:t>ges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Perpetua"/>
                <a:cs typeface="Perpetua"/>
              </a:rPr>
              <a:t>w</a:t>
            </a:r>
            <a:r>
              <a:rPr sz="2600" spc="-10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ys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de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training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ent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</a:t>
            </a:r>
            <a:r>
              <a:rPr sz="2600" spc="-3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can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be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st</a:t>
            </a:r>
            <a:r>
              <a:rPr sz="2600" spc="-10" dirty="0">
                <a:latin typeface="Perpetua"/>
                <a:cs typeface="Perpetua"/>
              </a:rPr>
              <a:t>o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mem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spc="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y</a:t>
            </a:r>
            <a:endParaRPr sz="2600">
              <a:latin typeface="Perpetua"/>
              <a:cs typeface="Perpetua"/>
            </a:endParaRPr>
          </a:p>
          <a:p>
            <a:pPr marL="241300" marR="173355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241300" algn="l"/>
              </a:tabLst>
            </a:pPr>
            <a:r>
              <a:rPr sz="2600" dirty="0">
                <a:latin typeface="Perpetua"/>
                <a:cs typeface="Perpetua"/>
              </a:rPr>
              <a:t>Mea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ing</a:t>
            </a:r>
            <a:r>
              <a:rPr sz="2600" spc="-15" dirty="0">
                <a:latin typeface="Perpetua"/>
                <a:cs typeface="Perpetua"/>
              </a:rPr>
              <a:t>f</a:t>
            </a:r>
            <a:r>
              <a:rPr sz="2600" dirty="0">
                <a:latin typeface="Perpetua"/>
                <a:cs typeface="Perpetua"/>
              </a:rPr>
              <a:t>ul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ext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(exam</a:t>
            </a:r>
            <a:r>
              <a:rPr sz="2600" spc="-15" dirty="0">
                <a:latin typeface="Perpetua"/>
                <a:cs typeface="Perpetua"/>
              </a:rPr>
              <a:t>p</a:t>
            </a:r>
            <a:r>
              <a:rPr sz="2600" spc="-5" dirty="0">
                <a:latin typeface="Perpetua"/>
                <a:cs typeface="Perpetua"/>
              </a:rPr>
              <a:t>les</a:t>
            </a:r>
            <a:r>
              <a:rPr sz="2600" dirty="0">
                <a:latin typeface="Perpetua"/>
                <a:cs typeface="Perpetua"/>
              </a:rPr>
              <a:t>,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45" dirty="0">
                <a:latin typeface="Perpetua"/>
                <a:cs typeface="Perpetua"/>
              </a:rPr>
              <a:t>b</a:t>
            </a:r>
            <a:r>
              <a:rPr sz="2600" spc="-5" dirty="0">
                <a:latin typeface="Perpetua"/>
                <a:cs typeface="Perpetua"/>
              </a:rPr>
              <a:t>lems</a:t>
            </a:r>
            <a:r>
              <a:rPr sz="2600" dirty="0">
                <a:latin typeface="Perpetua"/>
                <a:cs typeface="Perpetua"/>
              </a:rPr>
              <a:t>)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3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1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</a:t>
            </a:r>
            <a:r>
              <a:rPr sz="2600" spc="-3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Perpetua"/>
                <a:cs typeface="Perpetua"/>
              </a:rPr>
              <a:t>f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ilit</a:t>
            </a:r>
            <a:r>
              <a:rPr sz="2600" spc="-2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te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ding</a:t>
            </a:r>
            <a:endParaRPr sz="2600">
              <a:latin typeface="Perpetua"/>
              <a:cs typeface="Perpetua"/>
            </a:endParaRPr>
          </a:p>
          <a:p>
            <a:pPr marL="241300" marR="5080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241300" algn="l"/>
              </a:tabLst>
            </a:pPr>
            <a:r>
              <a:rPr sz="2600" dirty="0">
                <a:latin typeface="Perpetua"/>
                <a:cs typeface="Perpetua"/>
              </a:rPr>
              <a:t>Demons</a:t>
            </a:r>
            <a:r>
              <a:rPr sz="2600" spc="-15" dirty="0">
                <a:latin typeface="Perpetua"/>
                <a:cs typeface="Perpetua"/>
              </a:rPr>
              <a:t>t</a:t>
            </a:r>
            <a:r>
              <a:rPr sz="2600" spc="-5" dirty="0">
                <a:latin typeface="Perpetua"/>
                <a:cs typeface="Perpetua"/>
              </a:rPr>
              <a:t>r</a:t>
            </a:r>
            <a:r>
              <a:rPr sz="2600" spc="-2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tion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erbal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inst</a:t>
            </a:r>
            <a:r>
              <a:rPr sz="2600" spc="5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tio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helpi</a:t>
            </a:r>
            <a:r>
              <a:rPr sz="2600" spc="-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or</a:t>
            </a:r>
            <a:r>
              <a:rPr sz="2600" spc="-10" dirty="0">
                <a:latin typeface="Perpetua"/>
                <a:cs typeface="Perpetua"/>
              </a:rPr>
              <a:t>g</a:t>
            </a:r>
            <a:r>
              <a:rPr sz="2600" spc="-5" dirty="0">
                <a:latin typeface="Perpetua"/>
                <a:cs typeface="Perpetua"/>
              </a:rPr>
              <a:t>aniz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lea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r</a:t>
            </a:r>
            <a:r>
              <a:rPr sz="2600" spc="-229" dirty="0">
                <a:latin typeface="Perpetua"/>
                <a:cs typeface="Perpetua"/>
              </a:rPr>
              <a:t>’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25" dirty="0">
                <a:latin typeface="Perpetua"/>
                <a:cs typeface="Perpetua"/>
              </a:rPr>
              <a:t> r</a:t>
            </a:r>
            <a:r>
              <a:rPr sz="2600" dirty="0">
                <a:latin typeface="Perpetua"/>
                <a:cs typeface="Perpetua"/>
              </a:rPr>
              <a:t>esp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nse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as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spc="-95" dirty="0">
                <a:latin typeface="Perpetua"/>
                <a:cs typeface="Perpetua"/>
              </a:rPr>
              <a:t>w</a:t>
            </a:r>
            <a:r>
              <a:rPr sz="2600" dirty="0">
                <a:latin typeface="Perpetua"/>
                <a:cs typeface="Perpetua"/>
              </a:rPr>
              <a:t>ell as </a:t>
            </a:r>
            <a:r>
              <a:rPr sz="2600" spc="-25" dirty="0">
                <a:latin typeface="Perpetua"/>
                <a:cs typeface="Perpetua"/>
              </a:rPr>
              <a:t>f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15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ilit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ting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1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sele</a:t>
            </a:r>
            <a:r>
              <a:rPr sz="2600" spc="-15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tion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of</a:t>
            </a:r>
            <a:r>
              <a:rPr sz="2600" spc="-1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the c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ect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esp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nse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40" y="347706"/>
            <a:ext cx="791845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Figure</a:t>
            </a:r>
            <a:r>
              <a:rPr sz="3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5" dirty="0">
                <a:solidFill>
                  <a:srgbClr val="464646"/>
                </a:solidFill>
                <a:latin typeface="Franklin Gothic Book"/>
                <a:cs typeface="Franklin Gothic Book"/>
              </a:rPr>
              <a:t>4.</a:t>
            </a:r>
            <a:r>
              <a:rPr sz="3400" dirty="0">
                <a:solidFill>
                  <a:srgbClr val="464646"/>
                </a:solidFill>
                <a:latin typeface="Franklin Gothic Book"/>
                <a:cs typeface="Franklin Gothic Book"/>
              </a:rPr>
              <a:t>4</a:t>
            </a:r>
            <a:r>
              <a:rPr sz="3400" spc="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464646"/>
                </a:solidFill>
                <a:latin typeface="Franklin Gothic Book"/>
                <a:cs typeface="Franklin Gothic Book"/>
              </a:rPr>
              <a:t>– </a:t>
            </a:r>
            <a:r>
              <a:rPr sz="34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A</a:t>
            </a:r>
            <a:r>
              <a:rPr sz="34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30" dirty="0">
                <a:solidFill>
                  <a:srgbClr val="464646"/>
                </a:solidFill>
                <a:latin typeface="Franklin Gothic Book"/>
                <a:cs typeface="Franklin Gothic Book"/>
              </a:rPr>
              <a:t>Mod</a:t>
            </a:r>
            <a:r>
              <a:rPr sz="34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el</a:t>
            </a:r>
            <a:r>
              <a:rPr sz="3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of</a:t>
            </a:r>
            <a:r>
              <a:rPr sz="3400" spc="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Franklin Gothic Book"/>
                <a:cs typeface="Franklin Gothic Book"/>
              </a:rPr>
              <a:t>Hu</a:t>
            </a:r>
            <a:r>
              <a:rPr sz="3400" spc="-45" dirty="0">
                <a:solidFill>
                  <a:srgbClr val="464646"/>
                </a:solidFill>
                <a:latin typeface="Franklin Gothic Book"/>
                <a:cs typeface="Franklin Gothic Book"/>
              </a:rPr>
              <a:t>m</a:t>
            </a:r>
            <a:r>
              <a:rPr sz="34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an</a:t>
            </a:r>
            <a:r>
              <a:rPr sz="3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In</a:t>
            </a:r>
            <a:r>
              <a:rPr sz="3400" spc="-90" dirty="0">
                <a:solidFill>
                  <a:srgbClr val="464646"/>
                </a:solidFill>
                <a:latin typeface="Franklin Gothic Book"/>
                <a:cs typeface="Franklin Gothic Book"/>
              </a:rPr>
              <a:t>f</a:t>
            </a:r>
            <a:r>
              <a:rPr sz="34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or</a:t>
            </a:r>
            <a:r>
              <a:rPr sz="3400" spc="-45" dirty="0">
                <a:solidFill>
                  <a:srgbClr val="464646"/>
                </a:solidFill>
                <a:latin typeface="Franklin Gothic Book"/>
                <a:cs typeface="Franklin Gothic Book"/>
              </a:rPr>
              <a:t>m</a:t>
            </a:r>
            <a:r>
              <a:rPr sz="34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ation</a:t>
            </a:r>
            <a:endParaRPr sz="3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3400" spc="-25" dirty="0">
                <a:solidFill>
                  <a:srgbClr val="464646"/>
                </a:solidFill>
                <a:latin typeface="Franklin Gothic Book"/>
                <a:cs typeface="Franklin Gothic Book"/>
              </a:rPr>
              <a:t>P</a:t>
            </a:r>
            <a:r>
              <a:rPr sz="3400" spc="-85" dirty="0">
                <a:solidFill>
                  <a:srgbClr val="464646"/>
                </a:solidFill>
                <a:latin typeface="Franklin Gothic Book"/>
                <a:cs typeface="Franklin Gothic Book"/>
              </a:rPr>
              <a:t>r</a:t>
            </a:r>
            <a:r>
              <a:rPr sz="34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oces</a:t>
            </a:r>
            <a:r>
              <a:rPr sz="3400" spc="-40" dirty="0">
                <a:solidFill>
                  <a:srgbClr val="464646"/>
                </a:solidFill>
                <a:latin typeface="Franklin Gothic Book"/>
                <a:cs typeface="Franklin Gothic Book"/>
              </a:rPr>
              <a:t>s</a:t>
            </a:r>
            <a:r>
              <a:rPr sz="34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ing</a:t>
            </a:r>
            <a:endParaRPr sz="34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450" y="2564892"/>
            <a:ext cx="8229600" cy="297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spc="-250" dirty="0"/>
              <a:t>T</a:t>
            </a:r>
            <a:r>
              <a:rPr sz="3800" dirty="0"/>
              <a:t>rans</a:t>
            </a:r>
            <a:r>
              <a:rPr sz="3800" spc="-105" dirty="0"/>
              <a:t>f</a:t>
            </a:r>
            <a:r>
              <a:rPr sz="3800" spc="-20" dirty="0"/>
              <a:t>er</a:t>
            </a:r>
            <a:r>
              <a:rPr sz="3800" spc="-40" dirty="0">
                <a:latin typeface="Times New Roman"/>
                <a:cs typeface="Times New Roman"/>
              </a:rPr>
              <a:t> </a:t>
            </a:r>
            <a:r>
              <a:rPr sz="3800" dirty="0"/>
              <a:t>of</a:t>
            </a:r>
            <a:r>
              <a:rPr sz="3800" dirty="0">
                <a:latin typeface="Times New Roman"/>
                <a:cs typeface="Times New Roman"/>
              </a:rPr>
              <a:t> </a:t>
            </a:r>
            <a:r>
              <a:rPr sz="3800" spc="-254" dirty="0"/>
              <a:t>T</a:t>
            </a:r>
            <a:r>
              <a:rPr sz="3800" dirty="0"/>
              <a:t>raining</a:t>
            </a:r>
            <a:r>
              <a:rPr sz="3800" spc="-15" dirty="0">
                <a:latin typeface="Times New Roman"/>
                <a:cs typeface="Times New Roman"/>
              </a:rPr>
              <a:t> </a:t>
            </a:r>
            <a:r>
              <a:rPr sz="3800" spc="-5" dirty="0"/>
              <a:t>Theo</a:t>
            </a:r>
            <a:r>
              <a:rPr sz="3800" spc="105" dirty="0"/>
              <a:t>r</a:t>
            </a:r>
            <a:r>
              <a:rPr sz="3800" dirty="0"/>
              <a:t>y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5645"/>
            <a:ext cx="7962265" cy="2471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69596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15" dirty="0">
                <a:latin typeface="Perpetua"/>
                <a:cs typeface="Perpetua"/>
              </a:rPr>
              <a:t>T</a:t>
            </a:r>
            <a:r>
              <a:rPr sz="2800" spc="-15" dirty="0">
                <a:latin typeface="Perpetua"/>
                <a:cs typeface="Perpetua"/>
              </a:rPr>
              <a:t>ransf</a:t>
            </a:r>
            <a:r>
              <a:rPr sz="2800" spc="-5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r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of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tra</a:t>
            </a:r>
            <a:r>
              <a:rPr sz="2800" spc="-25" dirty="0">
                <a:latin typeface="Perpetua"/>
                <a:cs typeface="Perpetua"/>
              </a:rPr>
              <a:t>i</a:t>
            </a:r>
            <a:r>
              <a:rPr sz="2800" spc="-15" dirty="0">
                <a:latin typeface="Perpetua"/>
                <a:cs typeface="Perpetua"/>
              </a:rPr>
              <a:t>ning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is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Perpetua"/>
                <a:cs typeface="Perpetua"/>
              </a:rPr>
              <a:t>mo</a:t>
            </a:r>
            <a:r>
              <a:rPr sz="2800" spc="-3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dif</a:t>
            </a:r>
            <a:r>
              <a:rPr sz="2800" spc="-5" dirty="0">
                <a:latin typeface="Perpetua"/>
                <a:cs typeface="Perpetua"/>
              </a:rPr>
              <a:t>f</a:t>
            </a:r>
            <a:r>
              <a:rPr sz="2800" spc="-10" dirty="0">
                <a:latin typeface="Perpetua"/>
                <a:cs typeface="Perpetua"/>
              </a:rPr>
              <a:t>icult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when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tasks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du</a:t>
            </a:r>
            <a:r>
              <a:rPr sz="2800" spc="4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ing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training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dif</a:t>
            </a:r>
            <a:r>
              <a:rPr sz="2800" spc="-5" dirty="0">
                <a:latin typeface="Perpetua"/>
                <a:cs typeface="Perpetua"/>
              </a:rPr>
              <a:t>f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3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ent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f</a:t>
            </a:r>
            <a:r>
              <a:rPr sz="2800" spc="-35" dirty="0">
                <a:latin typeface="Perpetua"/>
                <a:cs typeface="Perpetua"/>
              </a:rPr>
              <a:t>r</a:t>
            </a:r>
            <a:r>
              <a:rPr sz="2800" spc="-20" dirty="0">
                <a:latin typeface="Perpetua"/>
                <a:cs typeface="Perpetua"/>
              </a:rPr>
              <a:t>om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Perpetua"/>
                <a:cs typeface="Perpetua"/>
              </a:rPr>
              <a:t>w</a:t>
            </a:r>
            <a:r>
              <a:rPr sz="2800" spc="-15" dirty="0">
                <a:latin typeface="Perpetua"/>
                <a:cs typeface="Perpetua"/>
              </a:rPr>
              <a:t>ork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Perpetua"/>
                <a:cs typeface="Perpetua"/>
              </a:rPr>
              <a:t>e</a:t>
            </a:r>
            <a:r>
              <a:rPr sz="2800" spc="-75" dirty="0">
                <a:latin typeface="Perpetua"/>
                <a:cs typeface="Perpetua"/>
              </a:rPr>
              <a:t>n</a:t>
            </a:r>
            <a:r>
              <a:rPr sz="2800" spc="-10" dirty="0">
                <a:latin typeface="Perpetua"/>
                <a:cs typeface="Perpetua"/>
              </a:rPr>
              <a:t>vi</a:t>
            </a:r>
            <a:r>
              <a:rPr sz="2800" spc="-4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on</a:t>
            </a:r>
            <a:r>
              <a:rPr sz="2800" spc="-20" dirty="0">
                <a:latin typeface="Perpetua"/>
                <a:cs typeface="Perpetua"/>
              </a:rPr>
              <a:t>m</a:t>
            </a:r>
            <a:r>
              <a:rPr sz="2800" spc="-15" dirty="0">
                <a:latin typeface="Perpetua"/>
                <a:cs typeface="Perpetua"/>
              </a:rPr>
              <a:t>ent</a:t>
            </a:r>
            <a:endParaRPr sz="2800">
              <a:latin typeface="Perpetua"/>
              <a:cs typeface="Perpetua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30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b="1" spc="-5" dirty="0">
                <a:latin typeface="Perpetua"/>
                <a:cs typeface="Perpetua"/>
              </a:rPr>
              <a:t>Close</a:t>
            </a:r>
            <a:r>
              <a:rPr sz="2600" b="1" dirty="0">
                <a:latin typeface="Perpetua"/>
                <a:cs typeface="Perpetua"/>
              </a:rPr>
              <a:t>d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Perpetua"/>
                <a:cs typeface="Perpetua"/>
              </a:rPr>
              <a:t>sk</a:t>
            </a:r>
            <a:r>
              <a:rPr sz="2600" b="1" spc="-15" dirty="0">
                <a:latin typeface="Perpetua"/>
                <a:cs typeface="Perpetua"/>
              </a:rPr>
              <a:t>i</a:t>
            </a:r>
            <a:r>
              <a:rPr sz="2600" b="1" dirty="0">
                <a:latin typeface="Perpetua"/>
                <a:cs typeface="Perpetua"/>
              </a:rPr>
              <a:t>l</a:t>
            </a:r>
            <a:r>
              <a:rPr sz="2600" b="1" spc="-15" dirty="0">
                <a:latin typeface="Perpetua"/>
                <a:cs typeface="Perpetua"/>
              </a:rPr>
              <a:t>l</a:t>
            </a:r>
            <a:r>
              <a:rPr sz="2600" b="1" spc="-5" dirty="0">
                <a:latin typeface="Perpetua"/>
                <a:cs typeface="Perpetua"/>
              </a:rPr>
              <a:t>s</a:t>
            </a:r>
            <a:r>
              <a:rPr sz="2600" spc="185" dirty="0">
                <a:latin typeface="Perpetua"/>
                <a:cs typeface="Perpetua"/>
              </a:rPr>
              <a:t>:</a:t>
            </a:r>
            <a:r>
              <a:rPr sz="2600" spc="-185" dirty="0">
                <a:latin typeface="Perpetua"/>
                <a:cs typeface="Perpetua"/>
              </a:rPr>
              <a:t>T</a:t>
            </a:r>
            <a:r>
              <a:rPr sz="2600" spc="-5" dirty="0">
                <a:latin typeface="Perpetua"/>
                <a:cs typeface="Perpetua"/>
              </a:rPr>
              <a:t>rainin</a:t>
            </a:r>
            <a:r>
              <a:rPr sz="2600" dirty="0">
                <a:latin typeface="Perpetua"/>
                <a:cs typeface="Perpetua"/>
              </a:rPr>
              <a:t>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0" dirty="0">
                <a:latin typeface="Perpetua"/>
                <a:cs typeface="Perpetua"/>
              </a:rPr>
              <a:t>b</a:t>
            </a:r>
            <a:r>
              <a:rPr sz="2600" dirty="0">
                <a:latin typeface="Perpetua"/>
                <a:cs typeface="Perpetua"/>
              </a:rPr>
              <a:t>jec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-5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</a:t>
            </a:r>
            <a:r>
              <a:rPr sz="2600" spc="-3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lin</a:t>
            </a:r>
            <a:r>
              <a:rPr sz="2600" spc="-45" dirty="0">
                <a:latin typeface="Perpetua"/>
                <a:cs typeface="Perpetua"/>
              </a:rPr>
              <a:t>k</a:t>
            </a:r>
            <a:r>
              <a:rPr sz="2600" dirty="0">
                <a:latin typeface="Perpetua"/>
                <a:cs typeface="Perpetua"/>
              </a:rPr>
              <a:t>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ni</a:t>
            </a:r>
            <a:r>
              <a:rPr sz="2600" spc="-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spe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ific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skills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h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be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iden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ical</a:t>
            </a:r>
            <a:r>
              <a:rPr sz="2600" spc="-60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p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Perpetua"/>
                <a:cs typeface="Perpetua"/>
              </a:rPr>
              <a:t>b</a:t>
            </a:r>
            <a:r>
              <a:rPr sz="2600" dirty="0">
                <a:latin typeface="Perpetua"/>
                <a:cs typeface="Perpetua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trainee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their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job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b="1" spc="-5" dirty="0">
                <a:latin typeface="Perpetua"/>
                <a:cs typeface="Perpetua"/>
              </a:rPr>
              <a:t>Ope</a:t>
            </a:r>
            <a:r>
              <a:rPr sz="2600" b="1" dirty="0">
                <a:latin typeface="Perpetua"/>
                <a:cs typeface="Perpetua"/>
              </a:rPr>
              <a:t>n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Perpetua"/>
                <a:cs typeface="Perpetua"/>
              </a:rPr>
              <a:t>sk</a:t>
            </a:r>
            <a:r>
              <a:rPr sz="2600" b="1" spc="-10" dirty="0">
                <a:latin typeface="Perpetua"/>
                <a:cs typeface="Perpetua"/>
              </a:rPr>
              <a:t>i</a:t>
            </a:r>
            <a:r>
              <a:rPr sz="2600" b="1" dirty="0">
                <a:latin typeface="Perpetua"/>
                <a:cs typeface="Perpetua"/>
              </a:rPr>
              <a:t>l</a:t>
            </a:r>
            <a:r>
              <a:rPr sz="2600" b="1" spc="-10" dirty="0">
                <a:latin typeface="Perpetua"/>
                <a:cs typeface="Perpetua"/>
              </a:rPr>
              <a:t>l</a:t>
            </a:r>
            <a:r>
              <a:rPr sz="2600" b="1" spc="-5" dirty="0">
                <a:latin typeface="Perpetua"/>
                <a:cs typeface="Perpetua"/>
              </a:rPr>
              <a:t>s</a:t>
            </a:r>
            <a:r>
              <a:rPr sz="2600" dirty="0">
                <a:latin typeface="Perpetua"/>
                <a:cs typeface="Perpetua"/>
              </a:rPr>
              <a:t>: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L</a:t>
            </a:r>
            <a:r>
              <a:rPr sz="2600" spc="5" dirty="0">
                <a:latin typeface="Perpetua"/>
                <a:cs typeface="Perpetua"/>
              </a:rPr>
              <a:t>i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-45" dirty="0">
                <a:latin typeface="Perpetua"/>
                <a:cs typeface="Perpetua"/>
              </a:rPr>
              <a:t>k</a:t>
            </a:r>
            <a:r>
              <a:rPr sz="2600" dirty="0">
                <a:latin typeface="Perpetua"/>
                <a:cs typeface="Perpetua"/>
              </a:rPr>
              <a:t>ed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mo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ge</a:t>
            </a:r>
            <a:r>
              <a:rPr sz="2600" spc="-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eral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4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inci</a:t>
            </a:r>
            <a:r>
              <a:rPr sz="2600" spc="-10" dirty="0">
                <a:latin typeface="Perpetua"/>
                <a:cs typeface="Perpetua"/>
              </a:rPr>
              <a:t>p</a:t>
            </a:r>
            <a:r>
              <a:rPr sz="2600" spc="-5" dirty="0">
                <a:latin typeface="Perpetua"/>
                <a:cs typeface="Perpetua"/>
              </a:rPr>
              <a:t>les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68275">
              <a:lnSpc>
                <a:spcPts val="4530"/>
              </a:lnSpc>
            </a:pPr>
            <a:r>
              <a:rPr sz="3800" dirty="0"/>
              <a:t>Object</a:t>
            </a:r>
            <a:r>
              <a:rPr sz="3800" spc="5" dirty="0"/>
              <a:t>i</a:t>
            </a:r>
            <a:r>
              <a:rPr sz="3800" spc="-60" dirty="0"/>
              <a:t>v</a:t>
            </a:r>
            <a:r>
              <a:rPr sz="3800" dirty="0"/>
              <a:t>es</a:t>
            </a:r>
            <a:endParaRPr sz="38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715462" y="1725645"/>
            <a:ext cx="7797165" cy="349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207645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Perpetua"/>
                <a:cs typeface="Perpetua"/>
              </a:rPr>
              <a:t>Di</a:t>
            </a:r>
            <a:r>
              <a:rPr sz="2800" spc="-15" dirty="0">
                <a:latin typeface="Perpetua"/>
                <a:cs typeface="Perpetua"/>
              </a:rPr>
              <a:t>scu</a:t>
            </a:r>
            <a:r>
              <a:rPr sz="2800" spc="-5" dirty="0">
                <a:latin typeface="Perpetua"/>
                <a:cs typeface="Perpetua"/>
              </a:rPr>
              <a:t>s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inte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nal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co</a:t>
            </a:r>
            <a:r>
              <a:rPr sz="2800" spc="-10" dirty="0">
                <a:latin typeface="Perpetua"/>
                <a:cs typeface="Perpetua"/>
              </a:rPr>
              <a:t>nditions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(wi</a:t>
            </a:r>
            <a:r>
              <a:rPr sz="2800" spc="-20" dirty="0">
                <a:latin typeface="Perpetua"/>
                <a:cs typeface="Perpetua"/>
              </a:rPr>
              <a:t>t</a:t>
            </a:r>
            <a:r>
              <a:rPr sz="2800" spc="-15" dirty="0">
                <a:latin typeface="Perpetua"/>
                <a:cs typeface="Perpetua"/>
              </a:rPr>
              <a:t>hin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lea</a:t>
            </a:r>
            <a:r>
              <a:rPr sz="2800" spc="6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ner)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ext</a:t>
            </a:r>
            <a:r>
              <a:rPr sz="2800" spc="-5" dirty="0">
                <a:latin typeface="Perpetua"/>
                <a:cs typeface="Perpetua"/>
              </a:rPr>
              <a:t>e</a:t>
            </a:r>
            <a:r>
              <a:rPr sz="2800" spc="65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nal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conditions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(lea</a:t>
            </a:r>
            <a:r>
              <a:rPr sz="2800" spc="7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75" dirty="0">
                <a:latin typeface="Perpetua"/>
                <a:cs typeface="Perpetua"/>
              </a:rPr>
              <a:t>n</a:t>
            </a:r>
            <a:r>
              <a:rPr sz="2800" spc="-10" dirty="0">
                <a:latin typeface="Perpetua"/>
                <a:cs typeface="Perpetua"/>
              </a:rPr>
              <a:t>vi</a:t>
            </a:r>
            <a:r>
              <a:rPr sz="2800" spc="-4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on</a:t>
            </a:r>
            <a:r>
              <a:rPr sz="2800" spc="-20" dirty="0">
                <a:latin typeface="Perpetua"/>
                <a:cs typeface="Perpetua"/>
              </a:rPr>
              <a:t>m</a:t>
            </a:r>
            <a:r>
              <a:rPr sz="2800" spc="-15" dirty="0">
                <a:latin typeface="Perpetua"/>
                <a:cs typeface="Perpetua"/>
              </a:rPr>
              <a:t>ent)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nec</a:t>
            </a:r>
            <a:r>
              <a:rPr sz="2800" spc="-5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ssa</a:t>
            </a:r>
            <a:r>
              <a:rPr sz="2800" spc="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Perpetua"/>
                <a:cs typeface="Perpetua"/>
              </a:rPr>
              <a:t>f</a:t>
            </a:r>
            <a:r>
              <a:rPr sz="2800" spc="-15" dirty="0">
                <a:latin typeface="Perpetua"/>
                <a:cs typeface="Perpetua"/>
              </a:rPr>
              <a:t>or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tra</a:t>
            </a:r>
            <a:r>
              <a:rPr sz="2800" spc="-25" dirty="0">
                <a:latin typeface="Perpetua"/>
                <a:cs typeface="Perpetua"/>
              </a:rPr>
              <a:t>i</a:t>
            </a:r>
            <a:r>
              <a:rPr sz="2800" spc="-15" dirty="0">
                <a:latin typeface="Perpetua"/>
                <a:cs typeface="Perpetua"/>
              </a:rPr>
              <a:t>nee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lea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ea</a:t>
            </a:r>
            <a:r>
              <a:rPr sz="2800" spc="45" dirty="0">
                <a:latin typeface="Perpetua"/>
                <a:cs typeface="Perpetua"/>
              </a:rPr>
              <a:t>c</a:t>
            </a:r>
            <a:r>
              <a:rPr sz="2800" spc="-15" dirty="0">
                <a:latin typeface="Perpetua"/>
                <a:cs typeface="Perpetua"/>
              </a:rPr>
              <a:t>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t</a:t>
            </a:r>
            <a:r>
              <a:rPr sz="2800" spc="-15" dirty="0">
                <a:latin typeface="Perpetua"/>
                <a:cs typeface="Perpetua"/>
              </a:rPr>
              <a:t>ype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of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capab</a:t>
            </a:r>
            <a:r>
              <a:rPr sz="2800" spc="-25" dirty="0">
                <a:latin typeface="Perpetua"/>
                <a:cs typeface="Perpetua"/>
              </a:rPr>
              <a:t>i</a:t>
            </a:r>
            <a:r>
              <a:rPr sz="2800" spc="-15" dirty="0">
                <a:latin typeface="Perpetua"/>
                <a:cs typeface="Perpetua"/>
              </a:rPr>
              <a:t>lity</a:t>
            </a:r>
            <a:endParaRPr sz="2800">
              <a:latin typeface="Perpetua"/>
              <a:cs typeface="Perpetua"/>
            </a:endParaRPr>
          </a:p>
          <a:p>
            <a:pPr marL="285115" marR="8699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Perpetua"/>
                <a:cs typeface="Perpetua"/>
              </a:rPr>
              <a:t>Di</a:t>
            </a:r>
            <a:r>
              <a:rPr sz="2800" spc="-15" dirty="0">
                <a:latin typeface="Perpetua"/>
                <a:cs typeface="Perpetua"/>
              </a:rPr>
              <a:t>scu</a:t>
            </a:r>
            <a:r>
              <a:rPr sz="2800" spc="-5" dirty="0">
                <a:latin typeface="Perpetua"/>
                <a:cs typeface="Perpetua"/>
              </a:rPr>
              <a:t>s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implic</a:t>
            </a:r>
            <a:r>
              <a:rPr sz="2800" spc="-4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tions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of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op</a:t>
            </a:r>
            <a:r>
              <a:rPr sz="2800" spc="-5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an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closed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skills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an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near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an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far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transfer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for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designing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training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p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o</a:t>
            </a:r>
            <a:r>
              <a:rPr sz="2800" spc="40" dirty="0">
                <a:latin typeface="Perpetua"/>
                <a:cs typeface="Perpetua"/>
              </a:rPr>
              <a:t>g</a:t>
            </a:r>
            <a:r>
              <a:rPr sz="2800" spc="-20" dirty="0">
                <a:latin typeface="Perpetua"/>
                <a:cs typeface="Perpetua"/>
              </a:rPr>
              <a:t>rams</a:t>
            </a:r>
            <a:endParaRPr sz="2800">
              <a:latin typeface="Perpetua"/>
              <a:cs typeface="Perpetua"/>
            </a:endParaRPr>
          </a:p>
          <a:p>
            <a:pPr marL="285115" marR="508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Perpetua"/>
                <a:cs typeface="Perpetua"/>
              </a:rPr>
              <a:t>Ex</a:t>
            </a:r>
            <a:r>
              <a:rPr sz="2800" spc="-10" dirty="0">
                <a:latin typeface="Perpetua"/>
                <a:cs typeface="Perpetua"/>
              </a:rPr>
              <a:t>p</a:t>
            </a:r>
            <a:r>
              <a:rPr sz="2800" spc="-15" dirty="0">
                <a:latin typeface="Perpetua"/>
                <a:cs typeface="Perpetua"/>
              </a:rPr>
              <a:t>lain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fe</a:t>
            </a:r>
            <a:r>
              <a:rPr sz="2800" spc="-40" dirty="0">
                <a:latin typeface="Perpetua"/>
                <a:cs typeface="Perpetua"/>
              </a:rPr>
              <a:t>a</a:t>
            </a:r>
            <a:r>
              <a:rPr sz="2800" spc="-15" dirty="0">
                <a:latin typeface="Perpetua"/>
                <a:cs typeface="Perpetua"/>
              </a:rPr>
              <a:t>tu</a:t>
            </a:r>
            <a:r>
              <a:rPr sz="2800" spc="-35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es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of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i</a:t>
            </a:r>
            <a:r>
              <a:rPr sz="2800" spc="-10" dirty="0">
                <a:latin typeface="Perpetua"/>
                <a:cs typeface="Perpetua"/>
              </a:rPr>
              <a:t>nst</a:t>
            </a:r>
            <a:r>
              <a:rPr sz="2800" spc="5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uction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an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Perpetua"/>
                <a:cs typeface="Perpetua"/>
              </a:rPr>
              <a:t>w</a:t>
            </a:r>
            <a:r>
              <a:rPr sz="2800" spc="-15" dirty="0">
                <a:latin typeface="Perpetua"/>
                <a:cs typeface="Perpetua"/>
              </a:rPr>
              <a:t>ork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70" dirty="0">
                <a:latin typeface="Perpetua"/>
                <a:cs typeface="Perpetua"/>
              </a:rPr>
              <a:t>n</a:t>
            </a:r>
            <a:r>
              <a:rPr sz="2800" spc="-10" dirty="0">
                <a:latin typeface="Perpetua"/>
                <a:cs typeface="Perpetua"/>
              </a:rPr>
              <a:t>vi</a:t>
            </a:r>
            <a:r>
              <a:rPr sz="2800" spc="-4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on</a:t>
            </a:r>
            <a:r>
              <a:rPr sz="2800" spc="-20" dirty="0">
                <a:latin typeface="Perpetua"/>
                <a:cs typeface="Perpetua"/>
              </a:rPr>
              <a:t>m</a:t>
            </a:r>
            <a:r>
              <a:rPr sz="2800" spc="-15" dirty="0">
                <a:latin typeface="Perpetua"/>
                <a:cs typeface="Perpetua"/>
              </a:rPr>
              <a:t>ent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4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ne</a:t>
            </a:r>
            <a:r>
              <a:rPr sz="2800" spc="-10" dirty="0">
                <a:latin typeface="Perpetua"/>
                <a:cs typeface="Perpetua"/>
              </a:rPr>
              <a:t>cessa</a:t>
            </a:r>
            <a:r>
              <a:rPr sz="2800" spc="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Perpetua"/>
                <a:cs typeface="Perpetua"/>
              </a:rPr>
              <a:t>f</a:t>
            </a:r>
            <a:r>
              <a:rPr sz="2800" spc="-15" dirty="0">
                <a:latin typeface="Perpetua"/>
                <a:cs typeface="Perpetua"/>
              </a:rPr>
              <a:t>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lea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n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transfer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training</a:t>
            </a:r>
            <a:endParaRPr sz="28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162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spc="-250" dirty="0"/>
              <a:t>T</a:t>
            </a:r>
            <a:r>
              <a:rPr sz="3800" dirty="0"/>
              <a:t>able</a:t>
            </a:r>
            <a:r>
              <a:rPr sz="3800" spc="-30" dirty="0">
                <a:latin typeface="Times New Roman"/>
                <a:cs typeface="Times New Roman"/>
              </a:rPr>
              <a:t> </a:t>
            </a:r>
            <a:r>
              <a:rPr sz="3800" spc="-5" dirty="0"/>
              <a:t>4.</a:t>
            </a:r>
            <a:r>
              <a:rPr sz="3800" dirty="0"/>
              <a:t>3</a:t>
            </a:r>
            <a:r>
              <a:rPr sz="3800" dirty="0">
                <a:latin typeface="Times New Roman"/>
                <a:cs typeface="Times New Roman"/>
              </a:rPr>
              <a:t> </a:t>
            </a:r>
            <a:r>
              <a:rPr sz="3800" dirty="0"/>
              <a:t>-</a:t>
            </a:r>
            <a:r>
              <a:rPr sz="3800" spc="-5" dirty="0">
                <a:latin typeface="Times New Roman"/>
                <a:cs typeface="Times New Roman"/>
              </a:rPr>
              <a:t> </a:t>
            </a:r>
            <a:r>
              <a:rPr sz="3800" spc="-250" dirty="0"/>
              <a:t>T</a:t>
            </a:r>
            <a:r>
              <a:rPr sz="3800" dirty="0"/>
              <a:t>rans</a:t>
            </a:r>
            <a:r>
              <a:rPr sz="3800" spc="-105" dirty="0"/>
              <a:t>f</a:t>
            </a:r>
            <a:r>
              <a:rPr sz="3800" spc="-20" dirty="0"/>
              <a:t>er</a:t>
            </a:r>
            <a:r>
              <a:rPr sz="3800" spc="-25" dirty="0">
                <a:latin typeface="Times New Roman"/>
                <a:cs typeface="Times New Roman"/>
              </a:rPr>
              <a:t> </a:t>
            </a:r>
            <a:r>
              <a:rPr sz="3800" dirty="0"/>
              <a:t>of</a:t>
            </a:r>
            <a:r>
              <a:rPr sz="3800" dirty="0">
                <a:latin typeface="Times New Roman"/>
                <a:cs typeface="Times New Roman"/>
              </a:rPr>
              <a:t> </a:t>
            </a:r>
            <a:r>
              <a:rPr sz="3800" spc="-254" dirty="0"/>
              <a:t>T</a:t>
            </a:r>
            <a:r>
              <a:rPr sz="3800" dirty="0"/>
              <a:t>raining</a:t>
            </a:r>
            <a:r>
              <a:rPr sz="3800" spc="-15" dirty="0">
                <a:latin typeface="Times New Roman"/>
                <a:cs typeface="Times New Roman"/>
              </a:rPr>
              <a:t> </a:t>
            </a:r>
            <a:r>
              <a:rPr sz="3800" spc="-5" dirty="0"/>
              <a:t>Theories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827090" y="1628759"/>
            <a:ext cx="1809114" cy="490855"/>
          </a:xfrm>
          <a:custGeom>
            <a:avLst/>
            <a:gdLst/>
            <a:ahLst/>
            <a:cxnLst/>
            <a:rect l="l" t="t" r="r" b="b"/>
            <a:pathLst>
              <a:path w="1809114" h="490855">
                <a:moveTo>
                  <a:pt x="0" y="490727"/>
                </a:moveTo>
                <a:lnTo>
                  <a:pt x="1808725" y="490727"/>
                </a:lnTo>
                <a:lnTo>
                  <a:pt x="1808725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35757" y="1628759"/>
            <a:ext cx="1943735" cy="490855"/>
          </a:xfrm>
          <a:custGeom>
            <a:avLst/>
            <a:gdLst/>
            <a:ahLst/>
            <a:cxnLst/>
            <a:rect l="l" t="t" r="r" b="b"/>
            <a:pathLst>
              <a:path w="1943735" h="490855">
                <a:moveTo>
                  <a:pt x="0" y="490727"/>
                </a:moveTo>
                <a:lnTo>
                  <a:pt x="1943231" y="490727"/>
                </a:lnTo>
                <a:lnTo>
                  <a:pt x="1943231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8979" y="1628759"/>
            <a:ext cx="1943735" cy="490855"/>
          </a:xfrm>
          <a:custGeom>
            <a:avLst/>
            <a:gdLst/>
            <a:ahLst/>
            <a:cxnLst/>
            <a:rect l="l" t="t" r="r" b="b"/>
            <a:pathLst>
              <a:path w="1943734" h="490855">
                <a:moveTo>
                  <a:pt x="0" y="490727"/>
                </a:moveTo>
                <a:lnTo>
                  <a:pt x="1943218" y="490727"/>
                </a:lnTo>
                <a:lnTo>
                  <a:pt x="1943218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22201" y="1628759"/>
            <a:ext cx="1793875" cy="490855"/>
          </a:xfrm>
          <a:custGeom>
            <a:avLst/>
            <a:gdLst/>
            <a:ahLst/>
            <a:cxnLst/>
            <a:rect l="l" t="t" r="r" b="b"/>
            <a:pathLst>
              <a:path w="1793875" h="490855">
                <a:moveTo>
                  <a:pt x="0" y="490727"/>
                </a:moveTo>
                <a:lnTo>
                  <a:pt x="1793747" y="490727"/>
                </a:lnTo>
                <a:lnTo>
                  <a:pt x="1793747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7090" y="2119503"/>
            <a:ext cx="1809114" cy="1717675"/>
          </a:xfrm>
          <a:custGeom>
            <a:avLst/>
            <a:gdLst/>
            <a:ahLst/>
            <a:cxnLst/>
            <a:rect l="l" t="t" r="r" b="b"/>
            <a:pathLst>
              <a:path w="1809114" h="1717675">
                <a:moveTo>
                  <a:pt x="0" y="1717547"/>
                </a:moveTo>
                <a:lnTo>
                  <a:pt x="1808725" y="1717547"/>
                </a:lnTo>
                <a:lnTo>
                  <a:pt x="1808725" y="0"/>
                </a:lnTo>
                <a:lnTo>
                  <a:pt x="0" y="0"/>
                </a:lnTo>
                <a:lnTo>
                  <a:pt x="0" y="1717547"/>
                </a:lnTo>
                <a:close/>
              </a:path>
            </a:pathLst>
          </a:custGeom>
          <a:solidFill>
            <a:srgbClr val="CDE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35757" y="2119503"/>
            <a:ext cx="1943735" cy="1717675"/>
          </a:xfrm>
          <a:custGeom>
            <a:avLst/>
            <a:gdLst/>
            <a:ahLst/>
            <a:cxnLst/>
            <a:rect l="l" t="t" r="r" b="b"/>
            <a:pathLst>
              <a:path w="1943735" h="1717675">
                <a:moveTo>
                  <a:pt x="0" y="1717547"/>
                </a:moveTo>
                <a:lnTo>
                  <a:pt x="1943231" y="1717547"/>
                </a:lnTo>
                <a:lnTo>
                  <a:pt x="1943231" y="0"/>
                </a:lnTo>
                <a:lnTo>
                  <a:pt x="0" y="0"/>
                </a:lnTo>
                <a:lnTo>
                  <a:pt x="0" y="1717547"/>
                </a:lnTo>
                <a:close/>
              </a:path>
            </a:pathLst>
          </a:custGeom>
          <a:solidFill>
            <a:srgbClr val="CDE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8979" y="2119503"/>
            <a:ext cx="1943735" cy="1717675"/>
          </a:xfrm>
          <a:custGeom>
            <a:avLst/>
            <a:gdLst/>
            <a:ahLst/>
            <a:cxnLst/>
            <a:rect l="l" t="t" r="r" b="b"/>
            <a:pathLst>
              <a:path w="1943734" h="1717675">
                <a:moveTo>
                  <a:pt x="0" y="1717547"/>
                </a:moveTo>
                <a:lnTo>
                  <a:pt x="1943218" y="1717547"/>
                </a:lnTo>
                <a:lnTo>
                  <a:pt x="1943218" y="0"/>
                </a:lnTo>
                <a:lnTo>
                  <a:pt x="0" y="0"/>
                </a:lnTo>
                <a:lnTo>
                  <a:pt x="0" y="1717547"/>
                </a:lnTo>
                <a:close/>
              </a:path>
            </a:pathLst>
          </a:custGeom>
          <a:solidFill>
            <a:srgbClr val="CDE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22201" y="2119503"/>
            <a:ext cx="1793875" cy="1717675"/>
          </a:xfrm>
          <a:custGeom>
            <a:avLst/>
            <a:gdLst/>
            <a:ahLst/>
            <a:cxnLst/>
            <a:rect l="l" t="t" r="r" b="b"/>
            <a:pathLst>
              <a:path w="1793875" h="1717675">
                <a:moveTo>
                  <a:pt x="0" y="1717547"/>
                </a:moveTo>
                <a:lnTo>
                  <a:pt x="1793747" y="1717547"/>
                </a:lnTo>
                <a:lnTo>
                  <a:pt x="1793747" y="0"/>
                </a:lnTo>
                <a:lnTo>
                  <a:pt x="0" y="0"/>
                </a:lnTo>
                <a:lnTo>
                  <a:pt x="0" y="1717547"/>
                </a:lnTo>
                <a:close/>
              </a:path>
            </a:pathLst>
          </a:custGeom>
          <a:solidFill>
            <a:srgbClr val="CDE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7090" y="3837051"/>
            <a:ext cx="1809114" cy="1226820"/>
          </a:xfrm>
          <a:custGeom>
            <a:avLst/>
            <a:gdLst/>
            <a:ahLst/>
            <a:cxnLst/>
            <a:rect l="l" t="t" r="r" b="b"/>
            <a:pathLst>
              <a:path w="1809114" h="1226820">
                <a:moveTo>
                  <a:pt x="0" y="1226819"/>
                </a:moveTo>
                <a:lnTo>
                  <a:pt x="1808725" y="1226819"/>
                </a:lnTo>
                <a:lnTo>
                  <a:pt x="1808725" y="0"/>
                </a:lnTo>
                <a:lnTo>
                  <a:pt x="0" y="0"/>
                </a:lnTo>
                <a:lnTo>
                  <a:pt x="0" y="1226819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5757" y="3837051"/>
            <a:ext cx="1943735" cy="1226820"/>
          </a:xfrm>
          <a:custGeom>
            <a:avLst/>
            <a:gdLst/>
            <a:ahLst/>
            <a:cxnLst/>
            <a:rect l="l" t="t" r="r" b="b"/>
            <a:pathLst>
              <a:path w="1943735" h="1226820">
                <a:moveTo>
                  <a:pt x="0" y="1226819"/>
                </a:moveTo>
                <a:lnTo>
                  <a:pt x="1943231" y="1226819"/>
                </a:lnTo>
                <a:lnTo>
                  <a:pt x="1943231" y="0"/>
                </a:lnTo>
                <a:lnTo>
                  <a:pt x="0" y="0"/>
                </a:lnTo>
                <a:lnTo>
                  <a:pt x="0" y="1226819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8979" y="3837051"/>
            <a:ext cx="1943735" cy="1226820"/>
          </a:xfrm>
          <a:custGeom>
            <a:avLst/>
            <a:gdLst/>
            <a:ahLst/>
            <a:cxnLst/>
            <a:rect l="l" t="t" r="r" b="b"/>
            <a:pathLst>
              <a:path w="1943734" h="1226820">
                <a:moveTo>
                  <a:pt x="0" y="1226819"/>
                </a:moveTo>
                <a:lnTo>
                  <a:pt x="1943218" y="1226819"/>
                </a:lnTo>
                <a:lnTo>
                  <a:pt x="1943218" y="0"/>
                </a:lnTo>
                <a:lnTo>
                  <a:pt x="0" y="0"/>
                </a:lnTo>
                <a:lnTo>
                  <a:pt x="0" y="1226819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22201" y="3837051"/>
            <a:ext cx="1793875" cy="1226820"/>
          </a:xfrm>
          <a:custGeom>
            <a:avLst/>
            <a:gdLst/>
            <a:ahLst/>
            <a:cxnLst/>
            <a:rect l="l" t="t" r="r" b="b"/>
            <a:pathLst>
              <a:path w="1793875" h="1226820">
                <a:moveTo>
                  <a:pt x="0" y="1226819"/>
                </a:moveTo>
                <a:lnTo>
                  <a:pt x="1793747" y="1226819"/>
                </a:lnTo>
                <a:lnTo>
                  <a:pt x="1793747" y="0"/>
                </a:lnTo>
                <a:lnTo>
                  <a:pt x="0" y="0"/>
                </a:lnTo>
                <a:lnTo>
                  <a:pt x="0" y="1226819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7090" y="5063871"/>
            <a:ext cx="1809114" cy="981710"/>
          </a:xfrm>
          <a:custGeom>
            <a:avLst/>
            <a:gdLst/>
            <a:ahLst/>
            <a:cxnLst/>
            <a:rect l="l" t="t" r="r" b="b"/>
            <a:pathLst>
              <a:path w="1809114" h="981710">
                <a:moveTo>
                  <a:pt x="0" y="981455"/>
                </a:moveTo>
                <a:lnTo>
                  <a:pt x="1808725" y="981455"/>
                </a:lnTo>
                <a:lnTo>
                  <a:pt x="1808725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CDE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35757" y="5063871"/>
            <a:ext cx="1943735" cy="981710"/>
          </a:xfrm>
          <a:custGeom>
            <a:avLst/>
            <a:gdLst/>
            <a:ahLst/>
            <a:cxnLst/>
            <a:rect l="l" t="t" r="r" b="b"/>
            <a:pathLst>
              <a:path w="1943735" h="981710">
                <a:moveTo>
                  <a:pt x="0" y="981455"/>
                </a:moveTo>
                <a:lnTo>
                  <a:pt x="1943231" y="981455"/>
                </a:lnTo>
                <a:lnTo>
                  <a:pt x="1943231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CDE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8979" y="5063871"/>
            <a:ext cx="1943735" cy="981710"/>
          </a:xfrm>
          <a:custGeom>
            <a:avLst/>
            <a:gdLst/>
            <a:ahLst/>
            <a:cxnLst/>
            <a:rect l="l" t="t" r="r" b="b"/>
            <a:pathLst>
              <a:path w="1943734" h="981710">
                <a:moveTo>
                  <a:pt x="0" y="981455"/>
                </a:moveTo>
                <a:lnTo>
                  <a:pt x="1943218" y="981455"/>
                </a:lnTo>
                <a:lnTo>
                  <a:pt x="1943218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CDE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22201" y="5063871"/>
            <a:ext cx="1793875" cy="981710"/>
          </a:xfrm>
          <a:custGeom>
            <a:avLst/>
            <a:gdLst/>
            <a:ahLst/>
            <a:cxnLst/>
            <a:rect l="l" t="t" r="r" b="b"/>
            <a:pathLst>
              <a:path w="1793875" h="981710">
                <a:moveTo>
                  <a:pt x="0" y="981455"/>
                </a:moveTo>
                <a:lnTo>
                  <a:pt x="1793747" y="981455"/>
                </a:lnTo>
                <a:lnTo>
                  <a:pt x="1793747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CDE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83102" y="1668725"/>
            <a:ext cx="57023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The</a:t>
            </a:r>
            <a:r>
              <a:rPr sz="1400" b="1" spc="-10" dirty="0">
                <a:solidFill>
                  <a:srgbClr val="FFFFFF"/>
                </a:solidFill>
                <a:latin typeface="Perpetua"/>
                <a:cs typeface="Perpetua"/>
              </a:rPr>
              <a:t>o</a:t>
            </a:r>
            <a:r>
              <a:rPr sz="1400" b="1" spc="15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y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92148" y="1665677"/>
            <a:ext cx="7270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Empha</a:t>
            </a:r>
            <a:r>
              <a:rPr sz="1400" b="1" spc="-5" dirty="0">
                <a:solidFill>
                  <a:srgbClr val="FFFFFF"/>
                </a:solidFill>
                <a:latin typeface="Perpetua"/>
                <a:cs typeface="Perpetua"/>
              </a:rPr>
              <a:t>sis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35503" y="1665677"/>
            <a:ext cx="970280" cy="452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399"/>
              </a:lnSpc>
            </a:pP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App</a:t>
            </a:r>
            <a:r>
              <a:rPr sz="1400" b="1" spc="-10" dirty="0">
                <a:solidFill>
                  <a:srgbClr val="FFFFFF"/>
                </a:solidFill>
                <a:latin typeface="Perpetua"/>
                <a:cs typeface="Perpetua"/>
              </a:rPr>
              <a:t>ro</a:t>
            </a: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p</a:t>
            </a:r>
            <a:r>
              <a:rPr sz="1400" b="1" spc="15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Perpetua"/>
                <a:cs typeface="Perpetua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Perpetua"/>
                <a:cs typeface="Perpetua"/>
              </a:rPr>
              <a:t>te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Perpetua"/>
                <a:cs typeface="Perpetua"/>
              </a:rPr>
              <a:t>Co</a:t>
            </a: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ndit</a:t>
            </a:r>
            <a:r>
              <a:rPr sz="1400" b="1" spc="-10" dirty="0">
                <a:solidFill>
                  <a:srgbClr val="FFFFFF"/>
                </a:solidFill>
                <a:latin typeface="Perpetua"/>
                <a:cs typeface="Perpetua"/>
              </a:rPr>
              <a:t>io</a:t>
            </a: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ns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78858" y="1668725"/>
            <a:ext cx="12039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95" dirty="0">
                <a:solidFill>
                  <a:srgbClr val="FFFFFF"/>
                </a:solidFill>
                <a:latin typeface="Perpetua"/>
                <a:cs typeface="Perpetua"/>
              </a:rPr>
              <a:t>T</a:t>
            </a: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ype</a:t>
            </a:r>
            <a:r>
              <a:rPr sz="1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Perpetua"/>
                <a:cs typeface="Perpetua"/>
              </a:rPr>
              <a:t>o</a:t>
            </a: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f</a:t>
            </a:r>
            <a:r>
              <a:rPr sz="1400" b="1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10" dirty="0">
                <a:solidFill>
                  <a:srgbClr val="FFFFFF"/>
                </a:solidFill>
                <a:latin typeface="Perpetua"/>
                <a:cs typeface="Perpetua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ansf</a:t>
            </a:r>
            <a:r>
              <a:rPr sz="1400" b="1" spc="-5" dirty="0">
                <a:solidFill>
                  <a:srgbClr val="FFFFFF"/>
                </a:solidFill>
                <a:latin typeface="Perpetua"/>
                <a:cs typeface="Perpetua"/>
              </a:rPr>
              <a:t>er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3102" y="2159454"/>
            <a:ext cx="141922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Perpetua"/>
                <a:cs typeface="Perpetua"/>
              </a:rPr>
              <a:t>Id</a:t>
            </a:r>
            <a:r>
              <a:rPr sz="1400" b="1" dirty="0">
                <a:latin typeface="Perpetua"/>
                <a:cs typeface="Perpetua"/>
              </a:rPr>
              <a:t>entical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Perpetua"/>
                <a:cs typeface="Perpetua"/>
              </a:rPr>
              <a:t>elem</a:t>
            </a:r>
            <a:r>
              <a:rPr sz="1400" b="1" dirty="0">
                <a:latin typeface="Perpetua"/>
                <a:cs typeface="Perpetua"/>
              </a:rPr>
              <a:t>ents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92148" y="2156405"/>
            <a:ext cx="1552575" cy="697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799"/>
              </a:lnSpc>
            </a:pPr>
            <a:r>
              <a:rPr sz="1400" spc="-95" dirty="0">
                <a:latin typeface="Perpetua"/>
                <a:cs typeface="Perpetua"/>
              </a:rPr>
              <a:t>T</a:t>
            </a:r>
            <a:r>
              <a:rPr sz="1400" spc="-5" dirty="0">
                <a:latin typeface="Perpetua"/>
                <a:cs typeface="Perpetua"/>
              </a:rPr>
              <a:t>rai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i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g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-20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vi</a:t>
            </a:r>
            <a:r>
              <a:rPr sz="1400" spc="-20" dirty="0">
                <a:latin typeface="Perpetua"/>
                <a:cs typeface="Perpetua"/>
              </a:rPr>
              <a:t>r</a:t>
            </a:r>
            <a:r>
              <a:rPr sz="1400" dirty="0">
                <a:latin typeface="Perpetua"/>
                <a:cs typeface="Perpetua"/>
              </a:rPr>
              <a:t>on</a:t>
            </a:r>
            <a:r>
              <a:rPr sz="1400" spc="-5" dirty="0">
                <a:latin typeface="Perpetua"/>
                <a:cs typeface="Perpetua"/>
              </a:rPr>
              <a:t>m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nt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is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i</a:t>
            </a:r>
            <a:r>
              <a:rPr sz="1400" spc="5" dirty="0">
                <a:latin typeface="Perpetua"/>
                <a:cs typeface="Perpetua"/>
              </a:rPr>
              <a:t>d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ntical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to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Perpetua"/>
                <a:cs typeface="Perpetua"/>
              </a:rPr>
              <a:t>w</a:t>
            </a:r>
            <a:r>
              <a:rPr sz="1400" dirty="0">
                <a:latin typeface="Perpetua"/>
                <a:cs typeface="Perpetua"/>
              </a:rPr>
              <a:t>o</a:t>
            </a:r>
            <a:r>
              <a:rPr sz="1400" spc="-5" dirty="0">
                <a:latin typeface="Perpetua"/>
                <a:cs typeface="Perpetua"/>
              </a:rPr>
              <a:t>rk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-20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vi</a:t>
            </a:r>
            <a:r>
              <a:rPr sz="1400" spc="-15" dirty="0">
                <a:latin typeface="Perpetua"/>
                <a:cs typeface="Perpetua"/>
              </a:rPr>
              <a:t>r</a:t>
            </a:r>
            <a:r>
              <a:rPr sz="1400" dirty="0">
                <a:latin typeface="Perpetua"/>
                <a:cs typeface="Perpetua"/>
              </a:rPr>
              <a:t>o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spc="-5" dirty="0">
                <a:latin typeface="Perpetua"/>
                <a:cs typeface="Perpetua"/>
              </a:rPr>
              <a:t>m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nt.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35503" y="2156405"/>
            <a:ext cx="1809750" cy="167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56260">
              <a:lnSpc>
                <a:spcPct val="114999"/>
              </a:lnSpc>
            </a:pPr>
            <a:r>
              <a:rPr sz="1400" spc="-95" dirty="0">
                <a:latin typeface="Perpetua"/>
                <a:cs typeface="Perpetua"/>
              </a:rPr>
              <a:t>T</a:t>
            </a:r>
            <a:r>
              <a:rPr sz="1400" spc="-5" dirty="0">
                <a:latin typeface="Perpetua"/>
                <a:cs typeface="Perpetua"/>
              </a:rPr>
              <a:t>rai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i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g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Perpetua"/>
                <a:cs typeface="Perpetua"/>
              </a:rPr>
              <a:t>f</a:t>
            </a:r>
            <a:r>
              <a:rPr sz="1400" dirty="0">
                <a:latin typeface="Perpetua"/>
                <a:cs typeface="Perpetua"/>
              </a:rPr>
              <a:t>ocus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s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clo</a:t>
            </a:r>
            <a:r>
              <a:rPr sz="1400" spc="5" dirty="0">
                <a:latin typeface="Perpetua"/>
                <a:cs typeface="Perpetua"/>
              </a:rPr>
              <a:t>s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d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skills</a:t>
            </a:r>
            <a:endParaRPr sz="1400">
              <a:latin typeface="Perpetua"/>
              <a:cs typeface="Perpetua"/>
            </a:endParaRPr>
          </a:p>
          <a:p>
            <a:pPr marL="12700" marR="5080">
              <a:lnSpc>
                <a:spcPct val="114999"/>
              </a:lnSpc>
            </a:pPr>
            <a:r>
              <a:rPr sz="1400" spc="-165" dirty="0">
                <a:latin typeface="Perpetua"/>
                <a:cs typeface="Perpetua"/>
              </a:rPr>
              <a:t>W</a:t>
            </a:r>
            <a:r>
              <a:rPr sz="1400" dirty="0">
                <a:latin typeface="Perpetua"/>
                <a:cs typeface="Perpetua"/>
              </a:rPr>
              <a:t>ork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-20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vi</a:t>
            </a:r>
            <a:r>
              <a:rPr sz="1400" spc="-15" dirty="0">
                <a:latin typeface="Perpetua"/>
                <a:cs typeface="Perpetua"/>
              </a:rPr>
              <a:t>r</a:t>
            </a:r>
            <a:r>
              <a:rPr sz="1400" dirty="0">
                <a:latin typeface="Perpetua"/>
                <a:cs typeface="Perpetua"/>
              </a:rPr>
              <a:t>o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spc="-5" dirty="0">
                <a:latin typeface="Perpetua"/>
                <a:cs typeface="Perpetua"/>
              </a:rPr>
              <a:t>m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nt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Perpetua"/>
                <a:cs typeface="Perpetua"/>
              </a:rPr>
              <a:t>fe</a:t>
            </a:r>
            <a:r>
              <a:rPr sz="1400" spc="-15" dirty="0">
                <a:latin typeface="Perpetua"/>
                <a:cs typeface="Perpetua"/>
              </a:rPr>
              <a:t>a</a:t>
            </a:r>
            <a:r>
              <a:rPr sz="1400" dirty="0">
                <a:latin typeface="Perpetua"/>
                <a:cs typeface="Perpetua"/>
              </a:rPr>
              <a:t>tu</a:t>
            </a:r>
            <a:r>
              <a:rPr sz="1400" spc="-15" dirty="0">
                <a:latin typeface="Perpetua"/>
                <a:cs typeface="Perpetua"/>
              </a:rPr>
              <a:t>r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spc="-15" dirty="0">
                <a:latin typeface="Perpetua"/>
                <a:cs typeface="Perpetua"/>
              </a:rPr>
              <a:t>r</a:t>
            </a:r>
            <a:r>
              <a:rPr sz="1400" dirty="0">
                <a:latin typeface="Perpetua"/>
                <a:cs typeface="Perpetua"/>
              </a:rPr>
              <a:t>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p</a:t>
            </a:r>
            <a:r>
              <a:rPr sz="1400" spc="-20" dirty="0">
                <a:latin typeface="Perpetua"/>
                <a:cs typeface="Perpetua"/>
              </a:rPr>
              <a:t>r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dicta</a:t>
            </a:r>
            <a:r>
              <a:rPr sz="1400" spc="-25" dirty="0">
                <a:latin typeface="Perpetua"/>
                <a:cs typeface="Perpetua"/>
              </a:rPr>
              <a:t>b</a:t>
            </a:r>
            <a:r>
              <a:rPr sz="1400" spc="-5" dirty="0">
                <a:latin typeface="Perpetua"/>
                <a:cs typeface="Perpetua"/>
              </a:rPr>
              <a:t>l</a:t>
            </a:r>
            <a:r>
              <a:rPr sz="1400" dirty="0">
                <a:latin typeface="Perpetua"/>
                <a:cs typeface="Perpetua"/>
              </a:rPr>
              <a:t>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d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sta</a:t>
            </a:r>
            <a:r>
              <a:rPr sz="1400" spc="-30" dirty="0">
                <a:latin typeface="Perpetua"/>
                <a:cs typeface="Perpetua"/>
              </a:rPr>
              <a:t>b</a:t>
            </a:r>
            <a:r>
              <a:rPr sz="1400" spc="-5" dirty="0">
                <a:latin typeface="Perpetua"/>
                <a:cs typeface="Perpetua"/>
              </a:rPr>
              <a:t>l</a:t>
            </a:r>
            <a:r>
              <a:rPr sz="1400" spc="-35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E</a:t>
            </a:r>
            <a:r>
              <a:rPr sz="1400" spc="5" dirty="0">
                <a:latin typeface="Perpetua"/>
                <a:cs typeface="Perpetua"/>
              </a:rPr>
              <a:t>x</a:t>
            </a:r>
            <a:r>
              <a:rPr sz="1400" spc="-5" dirty="0">
                <a:latin typeface="Perpetua"/>
                <a:cs typeface="Perpetua"/>
              </a:rPr>
              <a:t>am</a:t>
            </a:r>
            <a:r>
              <a:rPr sz="1400" spc="5" dirty="0">
                <a:latin typeface="Perpetua"/>
                <a:cs typeface="Perpetua"/>
              </a:rPr>
              <a:t>p</a:t>
            </a:r>
            <a:r>
              <a:rPr sz="1400" spc="-5" dirty="0">
                <a:latin typeface="Perpetua"/>
                <a:cs typeface="Perpetua"/>
              </a:rPr>
              <a:t>l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45" dirty="0">
                <a:latin typeface="Perpetua"/>
                <a:cs typeface="Perpetua"/>
              </a:rPr>
              <a:t>:</a:t>
            </a:r>
            <a:r>
              <a:rPr sz="1400" spc="-95" dirty="0">
                <a:latin typeface="Perpetua"/>
                <a:cs typeface="Perpetua"/>
              </a:rPr>
              <a:t>T</a:t>
            </a:r>
            <a:r>
              <a:rPr sz="1400" spc="-5" dirty="0">
                <a:latin typeface="Perpetua"/>
                <a:cs typeface="Perpetua"/>
              </a:rPr>
              <a:t>rai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i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g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to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use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Perpetua"/>
                <a:cs typeface="Perpetua"/>
              </a:rPr>
              <a:t>eq</a:t>
            </a:r>
            <a:r>
              <a:rPr sz="1400" dirty="0">
                <a:latin typeface="Perpetua"/>
                <a:cs typeface="Perpetua"/>
              </a:rPr>
              <a:t>ui</a:t>
            </a:r>
            <a:r>
              <a:rPr sz="1400" spc="5" dirty="0">
                <a:latin typeface="Perpetua"/>
                <a:cs typeface="Perpetua"/>
              </a:rPr>
              <a:t>p</a:t>
            </a:r>
            <a:r>
              <a:rPr sz="1400" spc="-5" dirty="0">
                <a:latin typeface="Perpetua"/>
                <a:cs typeface="Perpetua"/>
              </a:rPr>
              <a:t>m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nt</a:t>
            </a:r>
            <a:r>
              <a:rPr sz="1400" spc="50" dirty="0">
                <a:latin typeface="Perpetua"/>
                <a:cs typeface="Perpetua"/>
              </a:rPr>
              <a:t>.</a:t>
            </a:r>
            <a:r>
              <a:rPr sz="1400" spc="-95" dirty="0">
                <a:latin typeface="Perpetua"/>
                <a:cs typeface="Perpetua"/>
              </a:rPr>
              <a:t>T</a:t>
            </a:r>
            <a:r>
              <a:rPr sz="1400" spc="-5" dirty="0">
                <a:latin typeface="Perpetua"/>
                <a:cs typeface="Perpetua"/>
              </a:rPr>
              <a:t>rai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i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g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Perpetua"/>
                <a:cs typeface="Perpetua"/>
              </a:rPr>
              <a:t>f</a:t>
            </a:r>
            <a:r>
              <a:rPr sz="1400" dirty="0">
                <a:latin typeface="Perpetua"/>
                <a:cs typeface="Perpetua"/>
              </a:rPr>
              <a:t>ocus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s</a:t>
            </a:r>
            <a:endParaRPr sz="14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400" dirty="0">
                <a:latin typeface="Perpetua"/>
                <a:cs typeface="Perpetua"/>
              </a:rPr>
              <a:t>on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op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n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skill</a:t>
            </a:r>
            <a:r>
              <a:rPr sz="1400" spc="-25" dirty="0">
                <a:latin typeface="Perpetua"/>
                <a:cs typeface="Perpetua"/>
              </a:rPr>
              <a:t>s</a:t>
            </a:r>
            <a:r>
              <a:rPr sz="1400" dirty="0">
                <a:latin typeface="Perpetua"/>
                <a:cs typeface="Perpetua"/>
              </a:rPr>
              <a:t>.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78858" y="2159454"/>
            <a:ext cx="34226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Perpetua"/>
                <a:cs typeface="Perpetua"/>
              </a:rPr>
              <a:t>N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-5" dirty="0">
                <a:latin typeface="Perpetua"/>
                <a:cs typeface="Perpetua"/>
              </a:rPr>
              <a:t>ar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3102" y="3874209"/>
            <a:ext cx="1115060" cy="452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399"/>
              </a:lnSpc>
            </a:pPr>
            <a:r>
              <a:rPr sz="1400" b="1" dirty="0">
                <a:latin typeface="Perpetua"/>
                <a:cs typeface="Perpetua"/>
              </a:rPr>
              <a:t>S</a:t>
            </a:r>
            <a:r>
              <a:rPr sz="1400" b="1" spc="-5" dirty="0">
                <a:latin typeface="Perpetua"/>
                <a:cs typeface="Perpetua"/>
              </a:rPr>
              <a:t>t</a:t>
            </a:r>
            <a:r>
              <a:rPr sz="1400" b="1" spc="-10" dirty="0">
                <a:latin typeface="Perpetua"/>
                <a:cs typeface="Perpetua"/>
              </a:rPr>
              <a:t>im</a:t>
            </a:r>
            <a:r>
              <a:rPr sz="1400" b="1" dirty="0">
                <a:latin typeface="Perpetua"/>
                <a:cs typeface="Perpetua"/>
              </a:rPr>
              <a:t>ulus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Perpetua"/>
                <a:cs typeface="Perpetua"/>
              </a:rPr>
              <a:t>generaliza</a:t>
            </a:r>
            <a:r>
              <a:rPr sz="1400" b="1" spc="-10" dirty="0">
                <a:latin typeface="Perpetua"/>
                <a:cs typeface="Perpetua"/>
              </a:rPr>
              <a:t>t</a:t>
            </a:r>
            <a:r>
              <a:rPr sz="1400" b="1" dirty="0">
                <a:latin typeface="Perpetua"/>
                <a:cs typeface="Perpetua"/>
              </a:rPr>
              <a:t>i</a:t>
            </a:r>
            <a:r>
              <a:rPr sz="1400" b="1" spc="-10" dirty="0">
                <a:latin typeface="Perpetua"/>
                <a:cs typeface="Perpetua"/>
              </a:rPr>
              <a:t>o</a:t>
            </a:r>
            <a:r>
              <a:rPr sz="1400" b="1" dirty="0">
                <a:latin typeface="Perpetua"/>
                <a:cs typeface="Perpetua"/>
              </a:rPr>
              <a:t>n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92148" y="3874209"/>
            <a:ext cx="1808480" cy="697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799"/>
              </a:lnSpc>
            </a:pPr>
            <a:r>
              <a:rPr sz="1400" dirty="0">
                <a:latin typeface="Perpetua"/>
                <a:cs typeface="Perpetua"/>
              </a:rPr>
              <a:t>Gene</a:t>
            </a:r>
            <a:r>
              <a:rPr sz="1400" spc="-10" dirty="0">
                <a:latin typeface="Perpetua"/>
                <a:cs typeface="Perpetua"/>
              </a:rPr>
              <a:t>r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dirty="0">
                <a:latin typeface="Perpetua"/>
                <a:cs typeface="Perpetua"/>
              </a:rPr>
              <a:t>l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p</a:t>
            </a:r>
            <a:r>
              <a:rPr sz="1400" spc="15" dirty="0">
                <a:latin typeface="Perpetua"/>
                <a:cs typeface="Perpetua"/>
              </a:rPr>
              <a:t>r</a:t>
            </a:r>
            <a:r>
              <a:rPr sz="1400" dirty="0">
                <a:latin typeface="Perpetua"/>
                <a:cs typeface="Perpetua"/>
              </a:rPr>
              <a:t>i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ci</a:t>
            </a:r>
            <a:r>
              <a:rPr sz="1400" spc="5" dirty="0">
                <a:latin typeface="Perpetua"/>
                <a:cs typeface="Perpetua"/>
              </a:rPr>
              <a:t>p</a:t>
            </a:r>
            <a:r>
              <a:rPr sz="1400" spc="-5" dirty="0">
                <a:latin typeface="Perpetua"/>
                <a:cs typeface="Perpetua"/>
              </a:rPr>
              <a:t>l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s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spc="-15" dirty="0">
                <a:latin typeface="Perpetua"/>
                <a:cs typeface="Perpetua"/>
              </a:rPr>
              <a:t>r</a:t>
            </a:r>
            <a:r>
              <a:rPr sz="1400" dirty="0">
                <a:latin typeface="Perpetua"/>
                <a:cs typeface="Perpetua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spc="5" dirty="0">
                <a:latin typeface="Perpetua"/>
                <a:cs typeface="Perpetua"/>
              </a:rPr>
              <a:t>p</a:t>
            </a:r>
            <a:r>
              <a:rPr sz="1400" dirty="0">
                <a:latin typeface="Perpetua"/>
                <a:cs typeface="Perpetua"/>
              </a:rPr>
              <a:t>p</a:t>
            </a:r>
            <a:r>
              <a:rPr sz="1400" spc="-5" dirty="0">
                <a:latin typeface="Perpetua"/>
                <a:cs typeface="Perpetua"/>
              </a:rPr>
              <a:t>lic</a:t>
            </a:r>
            <a:r>
              <a:rPr sz="1400" dirty="0">
                <a:latin typeface="Perpetua"/>
                <a:cs typeface="Perpetua"/>
              </a:rPr>
              <a:t>a</a:t>
            </a:r>
            <a:r>
              <a:rPr sz="1400" spc="-30" dirty="0">
                <a:latin typeface="Perpetua"/>
                <a:cs typeface="Perpetua"/>
              </a:rPr>
              <a:t>b</a:t>
            </a:r>
            <a:r>
              <a:rPr sz="1400" spc="-5" dirty="0">
                <a:latin typeface="Perpetua"/>
                <a:cs typeface="Perpetua"/>
              </a:rPr>
              <a:t>l</a:t>
            </a:r>
            <a:r>
              <a:rPr sz="1400" dirty="0">
                <a:latin typeface="Perpetua"/>
                <a:cs typeface="Perpetua"/>
              </a:rPr>
              <a:t>e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to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ma</a:t>
            </a:r>
            <a:r>
              <a:rPr sz="1400" spc="-20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y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dif</a:t>
            </a:r>
            <a:r>
              <a:rPr sz="1400" spc="-10" dirty="0">
                <a:latin typeface="Perpetua"/>
                <a:cs typeface="Perpetua"/>
              </a:rPr>
              <a:t>fe</a:t>
            </a:r>
            <a:r>
              <a:rPr sz="1400" spc="-20" dirty="0">
                <a:latin typeface="Perpetua"/>
                <a:cs typeface="Perpetua"/>
              </a:rPr>
              <a:t>r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nt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Perpetua"/>
                <a:cs typeface="Perpetua"/>
              </a:rPr>
              <a:t>w</a:t>
            </a:r>
            <a:r>
              <a:rPr sz="1400" dirty="0">
                <a:latin typeface="Perpetua"/>
                <a:cs typeface="Perpetua"/>
              </a:rPr>
              <a:t>o</a:t>
            </a:r>
            <a:r>
              <a:rPr sz="1400" spc="-5" dirty="0">
                <a:latin typeface="Perpetua"/>
                <a:cs typeface="Perpetua"/>
              </a:rPr>
              <a:t>r</a:t>
            </a:r>
            <a:r>
              <a:rPr sz="1400" dirty="0">
                <a:latin typeface="Perpetua"/>
                <a:cs typeface="Perpetua"/>
              </a:rPr>
              <a:t>k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situ</a:t>
            </a:r>
            <a:r>
              <a:rPr sz="1400" spc="-10" dirty="0">
                <a:latin typeface="Perpetua"/>
                <a:cs typeface="Perpetua"/>
              </a:rPr>
              <a:t>a</a:t>
            </a:r>
            <a:r>
              <a:rPr sz="1400" dirty="0">
                <a:latin typeface="Perpetua"/>
                <a:cs typeface="Perpetua"/>
              </a:rPr>
              <a:t>tion</a:t>
            </a:r>
            <a:r>
              <a:rPr sz="1400" spc="-20" dirty="0">
                <a:latin typeface="Perpetua"/>
                <a:cs typeface="Perpetua"/>
              </a:rPr>
              <a:t>s</a:t>
            </a:r>
            <a:r>
              <a:rPr sz="1400" dirty="0">
                <a:latin typeface="Perpetua"/>
                <a:cs typeface="Perpetua"/>
              </a:rPr>
              <a:t>.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35503" y="3874209"/>
            <a:ext cx="1588135" cy="1188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100"/>
              </a:lnSpc>
            </a:pPr>
            <a:r>
              <a:rPr sz="1400" spc="-160" dirty="0">
                <a:latin typeface="Perpetua"/>
                <a:cs typeface="Perpetua"/>
              </a:rPr>
              <a:t>W</a:t>
            </a:r>
            <a:r>
              <a:rPr sz="1400" dirty="0">
                <a:latin typeface="Perpetua"/>
                <a:cs typeface="Perpetua"/>
              </a:rPr>
              <a:t>o</a:t>
            </a:r>
            <a:r>
              <a:rPr sz="1400" spc="-5" dirty="0">
                <a:latin typeface="Perpetua"/>
                <a:cs typeface="Perpetua"/>
              </a:rPr>
              <a:t>r</a:t>
            </a:r>
            <a:r>
              <a:rPr sz="1400" dirty="0">
                <a:latin typeface="Perpetua"/>
                <a:cs typeface="Perpetua"/>
              </a:rPr>
              <a:t>k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-20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vi</a:t>
            </a:r>
            <a:r>
              <a:rPr sz="1400" spc="-20" dirty="0">
                <a:latin typeface="Perpetua"/>
                <a:cs typeface="Perpetua"/>
              </a:rPr>
              <a:t>r</a:t>
            </a:r>
            <a:r>
              <a:rPr sz="1400" dirty="0">
                <a:latin typeface="Perpetua"/>
                <a:cs typeface="Perpetua"/>
              </a:rPr>
              <a:t>on</a:t>
            </a:r>
            <a:r>
              <a:rPr sz="1400" spc="-5" dirty="0">
                <a:latin typeface="Perpetua"/>
                <a:cs typeface="Perpetua"/>
              </a:rPr>
              <a:t>m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nt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is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unp</a:t>
            </a:r>
            <a:r>
              <a:rPr sz="1400" spc="-20" dirty="0">
                <a:latin typeface="Perpetua"/>
                <a:cs typeface="Perpetua"/>
              </a:rPr>
              <a:t>r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dicta</a:t>
            </a:r>
            <a:r>
              <a:rPr sz="1400" spc="-25" dirty="0">
                <a:latin typeface="Perpetua"/>
                <a:cs typeface="Perpetua"/>
              </a:rPr>
              <a:t>b</a:t>
            </a:r>
            <a:r>
              <a:rPr sz="1400" spc="-5" dirty="0">
                <a:latin typeface="Perpetua"/>
                <a:cs typeface="Perpetua"/>
              </a:rPr>
              <a:t>l</a:t>
            </a:r>
            <a:r>
              <a:rPr sz="1400" dirty="0">
                <a:latin typeface="Perpetua"/>
                <a:cs typeface="Perpetua"/>
              </a:rPr>
              <a:t>e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d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high</a:t>
            </a:r>
            <a:r>
              <a:rPr sz="1400" spc="-30" dirty="0">
                <a:latin typeface="Perpetua"/>
                <a:cs typeface="Perpetua"/>
              </a:rPr>
              <a:t>l</a:t>
            </a:r>
            <a:r>
              <a:rPr sz="1400" dirty="0">
                <a:latin typeface="Perpetua"/>
                <a:cs typeface="Perpetua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Perpetua"/>
                <a:cs typeface="Perpetua"/>
              </a:rPr>
              <a:t>v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spc="20" dirty="0">
                <a:latin typeface="Perpetua"/>
                <a:cs typeface="Perpetua"/>
              </a:rPr>
              <a:t>r</a:t>
            </a:r>
            <a:r>
              <a:rPr sz="1400" dirty="0">
                <a:latin typeface="Perpetua"/>
                <a:cs typeface="Perpetua"/>
              </a:rPr>
              <a:t>ia</a:t>
            </a:r>
            <a:r>
              <a:rPr sz="1400" spc="-30" dirty="0">
                <a:latin typeface="Perpetua"/>
                <a:cs typeface="Perpetua"/>
              </a:rPr>
              <a:t>b</a:t>
            </a:r>
            <a:r>
              <a:rPr sz="1400" spc="-5" dirty="0">
                <a:latin typeface="Perpetua"/>
                <a:cs typeface="Perpetua"/>
              </a:rPr>
              <a:t>l</a:t>
            </a:r>
            <a:r>
              <a:rPr sz="1400" spc="-35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.</a:t>
            </a:r>
            <a:endParaRPr sz="14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latin typeface="Perpetua"/>
                <a:cs typeface="Perpetua"/>
              </a:rPr>
              <a:t>E</a:t>
            </a:r>
            <a:r>
              <a:rPr sz="1400" spc="5" dirty="0">
                <a:latin typeface="Perpetua"/>
                <a:cs typeface="Perpetua"/>
              </a:rPr>
              <a:t>x</a:t>
            </a:r>
            <a:r>
              <a:rPr sz="1400" spc="-5" dirty="0">
                <a:latin typeface="Perpetua"/>
                <a:cs typeface="Perpetua"/>
              </a:rPr>
              <a:t>am</a:t>
            </a:r>
            <a:r>
              <a:rPr sz="1400" spc="5" dirty="0">
                <a:latin typeface="Perpetua"/>
                <a:cs typeface="Perpetua"/>
              </a:rPr>
              <a:t>p</a:t>
            </a:r>
            <a:r>
              <a:rPr sz="1400" spc="-5" dirty="0">
                <a:latin typeface="Perpetua"/>
                <a:cs typeface="Perpetua"/>
              </a:rPr>
              <a:t>l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45" dirty="0">
                <a:latin typeface="Perpetua"/>
                <a:cs typeface="Perpetua"/>
              </a:rPr>
              <a:t>:</a:t>
            </a:r>
            <a:r>
              <a:rPr sz="1400" spc="-95" dirty="0">
                <a:latin typeface="Perpetua"/>
                <a:cs typeface="Perpetua"/>
              </a:rPr>
              <a:t>T</a:t>
            </a:r>
            <a:r>
              <a:rPr sz="1400" spc="-5" dirty="0">
                <a:latin typeface="Perpetua"/>
                <a:cs typeface="Perpetua"/>
              </a:rPr>
              <a:t>rai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i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g</a:t>
            </a:r>
            <a:endParaRPr sz="14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400" spc="-10" dirty="0">
                <a:latin typeface="Perpetua"/>
                <a:cs typeface="Perpetua"/>
              </a:rPr>
              <a:t>I</a:t>
            </a:r>
            <a:r>
              <a:rPr sz="1400" dirty="0">
                <a:latin typeface="Perpetua"/>
                <a:cs typeface="Perpetua"/>
              </a:rPr>
              <a:t>n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i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t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15" dirty="0">
                <a:latin typeface="Perpetua"/>
                <a:cs typeface="Perpetua"/>
              </a:rPr>
              <a:t>r</a:t>
            </a:r>
            <a:r>
              <a:rPr sz="1400" dirty="0">
                <a:latin typeface="Perpetua"/>
                <a:cs typeface="Perpetua"/>
              </a:rPr>
              <a:t>p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15" dirty="0">
                <a:latin typeface="Perpetua"/>
                <a:cs typeface="Perpetua"/>
              </a:rPr>
              <a:t>r</a:t>
            </a:r>
            <a:r>
              <a:rPr sz="1400" dirty="0">
                <a:latin typeface="Perpetua"/>
                <a:cs typeface="Perpetua"/>
              </a:rPr>
              <a:t>son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dirty="0">
                <a:latin typeface="Perpetua"/>
                <a:cs typeface="Perpetua"/>
              </a:rPr>
              <a:t>l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skill</a:t>
            </a:r>
            <a:r>
              <a:rPr sz="1400" spc="-25" dirty="0">
                <a:latin typeface="Perpetua"/>
                <a:cs typeface="Perpetua"/>
              </a:rPr>
              <a:t>s</a:t>
            </a:r>
            <a:r>
              <a:rPr sz="1400" dirty="0">
                <a:latin typeface="Perpetua"/>
                <a:cs typeface="Perpetua"/>
              </a:rPr>
              <a:t>.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78858" y="3877257"/>
            <a:ext cx="2298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latin typeface="Perpetua"/>
                <a:cs typeface="Perpetua"/>
              </a:rPr>
              <a:t>F</a:t>
            </a:r>
            <a:r>
              <a:rPr sz="1400" spc="-5" dirty="0">
                <a:latin typeface="Perpetua"/>
                <a:cs typeface="Perpetua"/>
              </a:rPr>
              <a:t>ar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3102" y="5104459"/>
            <a:ext cx="12985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Perpetua"/>
                <a:cs typeface="Perpetua"/>
              </a:rPr>
              <a:t>Co</a:t>
            </a:r>
            <a:r>
              <a:rPr sz="1400" b="1" dirty="0">
                <a:latin typeface="Perpetua"/>
                <a:cs typeface="Perpetua"/>
              </a:rPr>
              <a:t>gni</a:t>
            </a:r>
            <a:r>
              <a:rPr sz="1400" b="1" spc="-10" dirty="0">
                <a:latin typeface="Perpetua"/>
                <a:cs typeface="Perpetua"/>
              </a:rPr>
              <a:t>t</a:t>
            </a:r>
            <a:r>
              <a:rPr sz="1400" b="1" spc="-30" dirty="0">
                <a:latin typeface="Perpetua"/>
                <a:cs typeface="Perpetua"/>
              </a:rPr>
              <a:t>i</a:t>
            </a:r>
            <a:r>
              <a:rPr sz="1400" b="1" spc="-20" dirty="0">
                <a:latin typeface="Perpetua"/>
                <a:cs typeface="Perpetua"/>
              </a:rPr>
              <a:t>v</a:t>
            </a:r>
            <a:r>
              <a:rPr sz="1400" b="1" dirty="0">
                <a:latin typeface="Perpetua"/>
                <a:cs typeface="Perpetua"/>
              </a:rPr>
              <a:t>e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Perpetua"/>
                <a:cs typeface="Perpetua"/>
              </a:rPr>
              <a:t>theo</a:t>
            </a:r>
            <a:r>
              <a:rPr sz="1400" b="1" spc="15" dirty="0">
                <a:latin typeface="Perpetua"/>
                <a:cs typeface="Perpetua"/>
              </a:rPr>
              <a:t>r</a:t>
            </a:r>
            <a:r>
              <a:rPr sz="1400" b="1" dirty="0">
                <a:latin typeface="Perpetua"/>
                <a:cs typeface="Perpetua"/>
              </a:rPr>
              <a:t>y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92148" y="5101411"/>
            <a:ext cx="1698625" cy="943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90525">
              <a:lnSpc>
                <a:spcPct val="114999"/>
              </a:lnSpc>
            </a:pPr>
            <a:r>
              <a:rPr sz="1400" dirty="0">
                <a:latin typeface="Perpetua"/>
                <a:cs typeface="Perpetua"/>
              </a:rPr>
              <a:t>M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i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gful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m</a:t>
            </a:r>
            <a:r>
              <a:rPr sz="1400" spc="-15" dirty="0">
                <a:latin typeface="Perpetua"/>
                <a:cs typeface="Perpetua"/>
              </a:rPr>
              <a:t>a</a:t>
            </a:r>
            <a:r>
              <a:rPr sz="1400" dirty="0">
                <a:latin typeface="Perpetua"/>
                <a:cs typeface="Perpetua"/>
              </a:rPr>
              <a:t>t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15" dirty="0">
                <a:latin typeface="Perpetua"/>
                <a:cs typeface="Perpetua"/>
              </a:rPr>
              <a:t>r</a:t>
            </a:r>
            <a:r>
              <a:rPr sz="1400" dirty="0">
                <a:latin typeface="Perpetua"/>
                <a:cs typeface="Perpetua"/>
              </a:rPr>
              <a:t>ial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d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codi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g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s</a:t>
            </a:r>
            <a:r>
              <a:rPr sz="1400" spc="20" dirty="0">
                <a:latin typeface="Perpetua"/>
                <a:cs typeface="Perpetua"/>
              </a:rPr>
              <a:t>c</a:t>
            </a:r>
            <a:r>
              <a:rPr sz="1400" dirty="0">
                <a:latin typeface="Perpetua"/>
                <a:cs typeface="Perpetua"/>
              </a:rPr>
              <a:t>h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-5" dirty="0">
                <a:latin typeface="Perpetua"/>
                <a:cs typeface="Perpetua"/>
              </a:rPr>
              <a:t>m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s</a:t>
            </a:r>
            <a:endParaRPr sz="1400">
              <a:latin typeface="Perpetua"/>
              <a:cs typeface="Perpetua"/>
            </a:endParaRPr>
          </a:p>
          <a:p>
            <a:pPr marL="12700" marR="5080">
              <a:lnSpc>
                <a:spcPts val="1960"/>
              </a:lnSpc>
              <a:spcBef>
                <a:spcPts val="80"/>
              </a:spcBef>
            </a:pP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nhance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storage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d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Perpetua"/>
                <a:cs typeface="Perpetua"/>
              </a:rPr>
              <a:t>r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call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of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t</a:t>
            </a:r>
            <a:r>
              <a:rPr sz="1400" spc="-10" dirty="0">
                <a:latin typeface="Perpetua"/>
                <a:cs typeface="Perpetua"/>
              </a:rPr>
              <a:t>r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dirty="0">
                <a:latin typeface="Perpetua"/>
                <a:cs typeface="Perpetua"/>
              </a:rPr>
              <a:t>ini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g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cont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nt.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35503" y="5101411"/>
            <a:ext cx="1562735" cy="452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399"/>
              </a:lnSpc>
            </a:pPr>
            <a:r>
              <a:rPr sz="1400" dirty="0">
                <a:latin typeface="Perpetua"/>
                <a:cs typeface="Perpetua"/>
              </a:rPr>
              <a:t>A</a:t>
            </a:r>
            <a:r>
              <a:rPr sz="1400" spc="-5" dirty="0">
                <a:latin typeface="Perpetua"/>
                <a:cs typeface="Perpetua"/>
              </a:rPr>
              <a:t>l</a:t>
            </a:r>
            <a:r>
              <a:rPr sz="1400" dirty="0">
                <a:latin typeface="Perpetua"/>
                <a:cs typeface="Perpetua"/>
              </a:rPr>
              <a:t>l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typ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s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of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t</a:t>
            </a:r>
            <a:r>
              <a:rPr sz="1400" spc="-10" dirty="0">
                <a:latin typeface="Perpetua"/>
                <a:cs typeface="Perpetua"/>
              </a:rPr>
              <a:t>r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dirty="0">
                <a:latin typeface="Perpetua"/>
                <a:cs typeface="Perpetua"/>
              </a:rPr>
              <a:t>ini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g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-20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vi</a:t>
            </a:r>
            <a:r>
              <a:rPr sz="1400" spc="-20" dirty="0">
                <a:latin typeface="Perpetua"/>
                <a:cs typeface="Perpetua"/>
              </a:rPr>
              <a:t>r</a:t>
            </a:r>
            <a:r>
              <a:rPr sz="1400" dirty="0">
                <a:latin typeface="Perpetua"/>
                <a:cs typeface="Perpetua"/>
              </a:rPr>
              <a:t>on</a:t>
            </a:r>
            <a:r>
              <a:rPr sz="1400" spc="-5" dirty="0">
                <a:latin typeface="Perpetua"/>
                <a:cs typeface="Perpetua"/>
              </a:rPr>
              <a:t>m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nt</a:t>
            </a:r>
            <a:r>
              <a:rPr sz="1400" spc="-35" dirty="0">
                <a:latin typeface="Perpetua"/>
                <a:cs typeface="Perpetua"/>
              </a:rPr>
              <a:t>s</a:t>
            </a:r>
            <a:r>
              <a:rPr sz="1400" dirty="0">
                <a:latin typeface="Perpetua"/>
                <a:cs typeface="Perpetua"/>
              </a:rPr>
              <a:t>.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78858" y="5104459"/>
            <a:ext cx="81788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Perpetua"/>
                <a:cs typeface="Perpetua"/>
              </a:rPr>
              <a:t>N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dirty="0">
                <a:latin typeface="Perpetua"/>
                <a:cs typeface="Perpetua"/>
              </a:rPr>
              <a:t>r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d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Perpetua"/>
                <a:cs typeface="Perpetua"/>
              </a:rPr>
              <a:t>f</a:t>
            </a:r>
            <a:r>
              <a:rPr sz="1400" spc="-5" dirty="0">
                <a:latin typeface="Perpetua"/>
                <a:cs typeface="Perpetua"/>
              </a:rPr>
              <a:t>ar</a:t>
            </a:r>
            <a:endParaRPr sz="1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spc="-5" dirty="0"/>
              <a:t>Th</a:t>
            </a:r>
            <a:r>
              <a:rPr sz="3800" dirty="0"/>
              <a:t>e</a:t>
            </a:r>
            <a:r>
              <a:rPr sz="3800" spc="-10" dirty="0">
                <a:latin typeface="Times New Roman"/>
                <a:cs typeface="Times New Roman"/>
              </a:rPr>
              <a:t> </a:t>
            </a:r>
            <a:r>
              <a:rPr sz="3800" dirty="0"/>
              <a:t>Learning</a:t>
            </a:r>
            <a:r>
              <a:rPr sz="3800" spc="-35" dirty="0">
                <a:latin typeface="Times New Roman"/>
                <a:cs typeface="Times New Roman"/>
              </a:rPr>
              <a:t> </a:t>
            </a:r>
            <a:r>
              <a:rPr sz="3800" spc="-5" dirty="0"/>
              <a:t>P</a:t>
            </a:r>
            <a:r>
              <a:rPr sz="3800" spc="-80" dirty="0"/>
              <a:t>r</a:t>
            </a:r>
            <a:r>
              <a:rPr sz="3800" dirty="0"/>
              <a:t>ocess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5645"/>
            <a:ext cx="7750175" cy="3730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5" dirty="0">
                <a:latin typeface="Perpetua"/>
                <a:cs typeface="Perpetua"/>
              </a:rPr>
              <a:t>M</a:t>
            </a:r>
            <a:r>
              <a:rPr sz="2800" spc="-10" dirty="0">
                <a:latin typeface="Perpetua"/>
                <a:cs typeface="Perpetua"/>
              </a:rPr>
              <a:t>ental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an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</a:t>
            </a:r>
            <a:r>
              <a:rPr sz="2800" spc="-75" dirty="0">
                <a:latin typeface="Perpetua"/>
                <a:cs typeface="Perpetua"/>
              </a:rPr>
              <a:t>h</a:t>
            </a:r>
            <a:r>
              <a:rPr sz="2800" spc="-10" dirty="0">
                <a:latin typeface="Perpetua"/>
                <a:cs typeface="Perpetua"/>
              </a:rPr>
              <a:t>ysical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p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oc</a:t>
            </a:r>
            <a:r>
              <a:rPr sz="2800" spc="-10" dirty="0">
                <a:latin typeface="Perpetua"/>
                <a:cs typeface="Perpetua"/>
              </a:rPr>
              <a:t>esses</a:t>
            </a:r>
            <a:endParaRPr sz="28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2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b="1" dirty="0">
                <a:latin typeface="Perpetua"/>
                <a:cs typeface="Perpetua"/>
              </a:rPr>
              <a:t>Expec</a:t>
            </a:r>
            <a:r>
              <a:rPr sz="2600" b="1" spc="-5" dirty="0">
                <a:latin typeface="Perpetua"/>
                <a:cs typeface="Perpetua"/>
              </a:rPr>
              <a:t>tan</a:t>
            </a:r>
            <a:r>
              <a:rPr sz="2600" b="1" spc="30" dirty="0">
                <a:latin typeface="Perpetua"/>
                <a:cs typeface="Perpetua"/>
              </a:rPr>
              <a:t>c</a:t>
            </a:r>
            <a:r>
              <a:rPr sz="2600" b="1" spc="10" dirty="0">
                <a:latin typeface="Perpetua"/>
                <a:cs typeface="Perpetua"/>
              </a:rPr>
              <a:t>y</a:t>
            </a:r>
            <a:r>
              <a:rPr sz="2600" dirty="0">
                <a:latin typeface="Perpetua"/>
                <a:cs typeface="Perpetua"/>
              </a:rPr>
              <a:t>: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Me</a:t>
            </a:r>
            <a:r>
              <a:rPr sz="2600" spc="-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tal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h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ner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b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ings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endParaRPr sz="2600">
              <a:latin typeface="Perpetua"/>
              <a:cs typeface="Perpetua"/>
            </a:endParaRPr>
          </a:p>
          <a:p>
            <a:pPr marL="560705">
              <a:lnSpc>
                <a:spcPct val="100000"/>
              </a:lnSpc>
            </a:pPr>
            <a:r>
              <a:rPr sz="2600" dirty="0">
                <a:latin typeface="Perpetua"/>
                <a:cs typeface="Perpetua"/>
              </a:rPr>
              <a:t>inst</a:t>
            </a:r>
            <a:r>
              <a:rPr sz="2600" spc="5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15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tio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l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-3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5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ess</a:t>
            </a:r>
            <a:endParaRPr sz="2600">
              <a:latin typeface="Perpetua"/>
              <a:cs typeface="Perpetua"/>
            </a:endParaRPr>
          </a:p>
          <a:p>
            <a:pPr marL="560705" marR="60769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b="1" spc="-105" dirty="0">
                <a:latin typeface="Perpetua"/>
                <a:cs typeface="Perpetua"/>
              </a:rPr>
              <a:t>P</a:t>
            </a:r>
            <a:r>
              <a:rPr sz="2600" b="1" spc="-5" dirty="0">
                <a:latin typeface="Perpetua"/>
                <a:cs typeface="Perpetua"/>
              </a:rPr>
              <a:t>erceptio</a:t>
            </a:r>
            <a:r>
              <a:rPr sz="2600" b="1" spc="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:</a:t>
            </a:r>
            <a:r>
              <a:rPr sz="2600" spc="-3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Abilit</a:t>
            </a:r>
            <a:r>
              <a:rPr sz="2600" dirty="0">
                <a:latin typeface="Perpetua"/>
                <a:cs typeface="Perpetua"/>
              </a:rPr>
              <a:t>y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orga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ize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messa</a:t>
            </a:r>
            <a:r>
              <a:rPr sz="2600" spc="-10" dirty="0">
                <a:latin typeface="Perpetua"/>
                <a:cs typeface="Perpetua"/>
              </a:rPr>
              <a:t>g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f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om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5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vi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spc="-5" dirty="0">
                <a:latin typeface="Perpetua"/>
                <a:cs typeface="Perpetua"/>
              </a:rPr>
              <a:t>men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so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</a:t>
            </a:r>
            <a:r>
              <a:rPr sz="2600" spc="-3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it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be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p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essed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an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ac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n</a:t>
            </a:r>
            <a:endParaRPr sz="2600">
              <a:latin typeface="Perpetua"/>
              <a:cs typeface="Perpetua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b="1" spc="-290" dirty="0">
                <a:latin typeface="Perpetua"/>
                <a:cs typeface="Perpetua"/>
              </a:rPr>
              <a:t>W</a:t>
            </a:r>
            <a:r>
              <a:rPr sz="2600" b="1" dirty="0">
                <a:latin typeface="Perpetua"/>
                <a:cs typeface="Perpetua"/>
              </a:rPr>
              <a:t>orking</a:t>
            </a:r>
            <a:r>
              <a:rPr sz="2600" b="1" spc="-9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Perpetua"/>
                <a:cs typeface="Perpetua"/>
              </a:rPr>
              <a:t>storag</a:t>
            </a:r>
            <a:r>
              <a:rPr sz="2600" b="1" spc="10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: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Rehea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sal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an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epe</a:t>
            </a:r>
            <a:r>
              <a:rPr sz="2600" spc="-15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ition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</a:t>
            </a:r>
            <a:r>
              <a:rPr sz="2600" spc="-10" dirty="0">
                <a:latin typeface="Perpetua"/>
                <a:cs typeface="Perpetua"/>
              </a:rPr>
              <a:t>f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spc="-5" dirty="0">
                <a:latin typeface="Perpetua"/>
                <a:cs typeface="Perpetua"/>
              </a:rPr>
              <a:t>m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tion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15" dirty="0">
                <a:latin typeface="Perpetua"/>
                <a:cs typeface="Perpetua"/>
              </a:rPr>
              <a:t>u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s</a:t>
            </a:r>
            <a:endParaRPr sz="2600">
              <a:latin typeface="Perpetua"/>
              <a:cs typeface="Perpetua"/>
            </a:endParaRPr>
          </a:p>
          <a:p>
            <a:pPr marL="560705" marR="29654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b="1" dirty="0">
                <a:latin typeface="Perpetua"/>
                <a:cs typeface="Perpetua"/>
              </a:rPr>
              <a:t>Sema</a:t>
            </a:r>
            <a:r>
              <a:rPr sz="2600" b="1" spc="-10" dirty="0">
                <a:latin typeface="Perpetua"/>
                <a:cs typeface="Perpetua"/>
              </a:rPr>
              <a:t>n</a:t>
            </a:r>
            <a:r>
              <a:rPr sz="2600" b="1" spc="-5" dirty="0">
                <a:latin typeface="Perpetua"/>
                <a:cs typeface="Perpetua"/>
              </a:rPr>
              <a:t>ti</a:t>
            </a:r>
            <a:r>
              <a:rPr sz="2600" b="1" dirty="0">
                <a:latin typeface="Perpetua"/>
                <a:cs typeface="Perpetua"/>
              </a:rPr>
              <a:t>c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Perpetua"/>
                <a:cs typeface="Perpetua"/>
              </a:rPr>
              <a:t>encodi</a:t>
            </a:r>
            <a:r>
              <a:rPr sz="2600" b="1" spc="-10" dirty="0">
                <a:latin typeface="Perpetua"/>
                <a:cs typeface="Perpetua"/>
              </a:rPr>
              <a:t>n</a:t>
            </a:r>
            <a:r>
              <a:rPr sz="2600" b="1" spc="5" dirty="0">
                <a:latin typeface="Perpetua"/>
                <a:cs typeface="Perpetua"/>
              </a:rPr>
              <a:t>g</a:t>
            </a:r>
            <a:r>
              <a:rPr sz="2600" dirty="0">
                <a:latin typeface="Perpetua"/>
                <a:cs typeface="Perpetua"/>
              </a:rPr>
              <a:t>:</a:t>
            </a:r>
            <a:r>
              <a:rPr sz="2600" spc="-3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Ac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ual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ding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ess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inc</a:t>
            </a:r>
            <a:r>
              <a:rPr sz="2600" spc="-10" dirty="0">
                <a:latin typeface="Perpetua"/>
                <a:cs typeface="Perpetua"/>
              </a:rPr>
              <a:t>o</a:t>
            </a:r>
            <a:r>
              <a:rPr sz="2600" spc="-5" dirty="0">
                <a:latin typeface="Perpetua"/>
                <a:cs typeface="Perpetua"/>
              </a:rPr>
              <a:t>ming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messa</a:t>
            </a:r>
            <a:r>
              <a:rPr sz="2600" spc="-10" dirty="0">
                <a:latin typeface="Perpetua"/>
                <a:cs typeface="Perpetua"/>
              </a:rPr>
              <a:t>g</a:t>
            </a:r>
            <a:r>
              <a:rPr sz="2600" dirty="0">
                <a:latin typeface="Perpetua"/>
                <a:cs typeface="Perpetua"/>
              </a:rPr>
              <a:t>es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spc="-5" dirty="0"/>
              <a:t>Th</a:t>
            </a:r>
            <a:r>
              <a:rPr sz="3800" dirty="0"/>
              <a:t>e</a:t>
            </a:r>
            <a:r>
              <a:rPr sz="3800" spc="-10" dirty="0">
                <a:latin typeface="Times New Roman"/>
                <a:cs typeface="Times New Roman"/>
              </a:rPr>
              <a:t> </a:t>
            </a:r>
            <a:r>
              <a:rPr sz="3800" dirty="0"/>
              <a:t>Learning</a:t>
            </a:r>
            <a:r>
              <a:rPr sz="3800" spc="-35" dirty="0">
                <a:latin typeface="Times New Roman"/>
                <a:cs typeface="Times New Roman"/>
              </a:rPr>
              <a:t> </a:t>
            </a:r>
            <a:r>
              <a:rPr sz="3800" spc="-5" dirty="0"/>
              <a:t>P</a:t>
            </a:r>
            <a:r>
              <a:rPr sz="3800" spc="-80" dirty="0"/>
              <a:t>r</a:t>
            </a:r>
            <a:r>
              <a:rPr sz="3800" dirty="0"/>
              <a:t>ocess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32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5645"/>
            <a:ext cx="7470775" cy="2491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Perpetua"/>
                <a:cs typeface="Perpetua"/>
              </a:rPr>
              <a:t>L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20" dirty="0">
                <a:latin typeface="Perpetua"/>
                <a:cs typeface="Perpetua"/>
              </a:rPr>
              <a:t>a</a:t>
            </a:r>
            <a:r>
              <a:rPr sz="2800" spc="6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str</a:t>
            </a:r>
            <a:r>
              <a:rPr sz="2800" spc="-5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te</a:t>
            </a:r>
            <a:r>
              <a:rPr sz="2800" spc="40" dirty="0">
                <a:latin typeface="Perpetua"/>
                <a:cs typeface="Perpetua"/>
              </a:rPr>
              <a:t>g</a:t>
            </a:r>
            <a:r>
              <a:rPr sz="2800" spc="-10" dirty="0">
                <a:latin typeface="Perpetua"/>
                <a:cs typeface="Perpetua"/>
              </a:rPr>
              <a:t>ies</a:t>
            </a:r>
            <a:endParaRPr sz="28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2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b="1" dirty="0">
                <a:latin typeface="Perpetua"/>
                <a:cs typeface="Perpetua"/>
              </a:rPr>
              <a:t>Rehea</a:t>
            </a:r>
            <a:r>
              <a:rPr sz="2600" b="1" spc="10" dirty="0">
                <a:latin typeface="Perpetua"/>
                <a:cs typeface="Perpetua"/>
              </a:rPr>
              <a:t>r</a:t>
            </a:r>
            <a:r>
              <a:rPr sz="2600" b="1" spc="-5" dirty="0">
                <a:latin typeface="Perpetua"/>
                <a:cs typeface="Perpetua"/>
              </a:rPr>
              <a:t>sa</a:t>
            </a:r>
            <a:r>
              <a:rPr sz="2600" b="1" spc="-10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: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Perpetua"/>
                <a:cs typeface="Perpetua"/>
              </a:rPr>
              <a:t>F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uses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gh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epe</a:t>
            </a:r>
            <a:r>
              <a:rPr sz="2600" spc="-15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ition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09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b="1" spc="-5" dirty="0">
                <a:latin typeface="Perpetua"/>
                <a:cs typeface="Perpetua"/>
              </a:rPr>
              <a:t>Orga</a:t>
            </a:r>
            <a:r>
              <a:rPr sz="2600" b="1" spc="-10" dirty="0">
                <a:latin typeface="Perpetua"/>
                <a:cs typeface="Perpetua"/>
              </a:rPr>
              <a:t>n</a:t>
            </a:r>
            <a:r>
              <a:rPr sz="2600" b="1" dirty="0">
                <a:latin typeface="Perpetua"/>
                <a:cs typeface="Perpetua"/>
              </a:rPr>
              <a:t>i</a:t>
            </a:r>
            <a:r>
              <a:rPr sz="2600" b="1" spc="-15" dirty="0">
                <a:latin typeface="Perpetua"/>
                <a:cs typeface="Perpetua"/>
              </a:rPr>
              <a:t>z</a:t>
            </a:r>
            <a:r>
              <a:rPr sz="2600" b="1" dirty="0">
                <a:latin typeface="Perpetua"/>
                <a:cs typeface="Perpetua"/>
              </a:rPr>
              <a:t>i</a:t>
            </a:r>
            <a:r>
              <a:rPr sz="2600" b="1" spc="-10" dirty="0">
                <a:latin typeface="Perpetua"/>
                <a:cs typeface="Perpetua"/>
              </a:rPr>
              <a:t>n</a:t>
            </a:r>
            <a:r>
              <a:rPr sz="2600" b="1" spc="5" dirty="0">
                <a:latin typeface="Perpetua"/>
                <a:cs typeface="Perpetua"/>
              </a:rPr>
              <a:t>g</a:t>
            </a:r>
            <a:r>
              <a:rPr sz="2600" dirty="0">
                <a:latin typeface="Perpetua"/>
                <a:cs typeface="Perpetua"/>
              </a:rPr>
              <a:t>: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Req</a:t>
            </a:r>
            <a:r>
              <a:rPr sz="2600" spc="-1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fi</a:t>
            </a:r>
            <a:r>
              <a:rPr sz="2600" spc="-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simila</a:t>
            </a:r>
            <a:r>
              <a:rPr sz="2600" spc="4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ities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d</a:t>
            </a:r>
            <a:endParaRPr sz="2600">
              <a:latin typeface="Perpetua"/>
              <a:cs typeface="Perpetua"/>
            </a:endParaRPr>
          </a:p>
          <a:p>
            <a:pPr marL="560705">
              <a:lnSpc>
                <a:spcPct val="100000"/>
              </a:lnSpc>
            </a:pPr>
            <a:r>
              <a:rPr sz="2600" dirty="0">
                <a:latin typeface="Perpetua"/>
                <a:cs typeface="Perpetua"/>
              </a:rPr>
              <a:t>themes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training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m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te</a:t>
            </a:r>
            <a:r>
              <a:rPr sz="2600" spc="4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ial</a:t>
            </a:r>
            <a:endParaRPr sz="2600">
              <a:latin typeface="Perpetua"/>
              <a:cs typeface="Perpetua"/>
            </a:endParaRPr>
          </a:p>
          <a:p>
            <a:pPr marL="560705" marR="198120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b="1" dirty="0">
                <a:latin typeface="Perpetua"/>
                <a:cs typeface="Perpetua"/>
              </a:rPr>
              <a:t>El</a:t>
            </a:r>
            <a:r>
              <a:rPr sz="2600" b="1" spc="-45" dirty="0">
                <a:latin typeface="Perpetua"/>
                <a:cs typeface="Perpetua"/>
              </a:rPr>
              <a:t>a</a:t>
            </a:r>
            <a:r>
              <a:rPr sz="2600" b="1" dirty="0">
                <a:latin typeface="Perpetua"/>
                <a:cs typeface="Perpetua"/>
              </a:rPr>
              <a:t>bor</a:t>
            </a:r>
            <a:r>
              <a:rPr sz="2600" b="1" spc="-25" dirty="0">
                <a:latin typeface="Perpetua"/>
                <a:cs typeface="Perpetua"/>
              </a:rPr>
              <a:t>a</a:t>
            </a:r>
            <a:r>
              <a:rPr sz="2600" b="1" spc="-5" dirty="0">
                <a:latin typeface="Perpetua"/>
                <a:cs typeface="Perpetua"/>
              </a:rPr>
              <a:t>tio</a:t>
            </a:r>
            <a:r>
              <a:rPr sz="2600" b="1" spc="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: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Requi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spc="-5" dirty="0">
                <a:latin typeface="Perpetua"/>
                <a:cs typeface="Perpetua"/>
              </a:rPr>
              <a:t>raine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el</a:t>
            </a:r>
            <a:r>
              <a:rPr sz="2600" spc="-3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spc="-5" dirty="0">
                <a:latin typeface="Perpetua"/>
                <a:cs typeface="Perpetua"/>
              </a:rPr>
              <a:t>raining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m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te</a:t>
            </a:r>
            <a:r>
              <a:rPr sz="2600" spc="4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ial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229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mo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Perpetua"/>
                <a:cs typeface="Perpetua"/>
              </a:rPr>
              <a:t>f</a:t>
            </a:r>
            <a:r>
              <a:rPr sz="2600" spc="-5" dirty="0">
                <a:latin typeface="Perpetua"/>
                <a:cs typeface="Perpetua"/>
              </a:rPr>
              <a:t>amilia</a:t>
            </a:r>
            <a:r>
              <a:rPr sz="2600" dirty="0">
                <a:latin typeface="Perpetua"/>
                <a:cs typeface="Perpetua"/>
              </a:rPr>
              <a:t>r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kn</a:t>
            </a:r>
            <a:r>
              <a:rPr sz="2600" spc="-8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wled</a:t>
            </a:r>
            <a:r>
              <a:rPr sz="2600" spc="-15" dirty="0">
                <a:latin typeface="Perpetua"/>
                <a:cs typeface="Perpetua"/>
              </a:rPr>
              <a:t>g</a:t>
            </a:r>
            <a:r>
              <a:rPr sz="2600" dirty="0">
                <a:latin typeface="Perpetua"/>
                <a:cs typeface="Perpetua"/>
              </a:rPr>
              <a:t>e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spc="-5" dirty="0"/>
              <a:t>Th</a:t>
            </a:r>
            <a:r>
              <a:rPr sz="3800" dirty="0"/>
              <a:t>e</a:t>
            </a:r>
            <a:r>
              <a:rPr sz="3800" spc="-10" dirty="0">
                <a:latin typeface="Times New Roman"/>
                <a:cs typeface="Times New Roman"/>
              </a:rPr>
              <a:t> </a:t>
            </a:r>
            <a:r>
              <a:rPr sz="3800" dirty="0"/>
              <a:t>Learning</a:t>
            </a:r>
            <a:r>
              <a:rPr sz="3800" spc="-35" dirty="0">
                <a:latin typeface="Times New Roman"/>
                <a:cs typeface="Times New Roman"/>
              </a:rPr>
              <a:t> </a:t>
            </a:r>
            <a:r>
              <a:rPr sz="3800" spc="-5" dirty="0"/>
              <a:t>P</a:t>
            </a:r>
            <a:r>
              <a:rPr sz="3800" spc="-80" dirty="0"/>
              <a:t>r</a:t>
            </a:r>
            <a:r>
              <a:rPr sz="3800" dirty="0"/>
              <a:t>ocess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5645"/>
            <a:ext cx="5313680" cy="2145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Perpetua"/>
                <a:cs typeface="Perpetua"/>
              </a:rPr>
              <a:t>The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lea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ning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Perpetua"/>
                <a:cs typeface="Perpetua"/>
              </a:rPr>
              <a:t>c</a:t>
            </a:r>
            <a:r>
              <a:rPr sz="2800" spc="-15" dirty="0">
                <a:latin typeface="Perpetua"/>
                <a:cs typeface="Perpetua"/>
              </a:rPr>
              <a:t>ycle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i</a:t>
            </a:r>
            <a:r>
              <a:rPr sz="2800" spc="-80" dirty="0">
                <a:latin typeface="Perpetua"/>
                <a:cs typeface="Perpetua"/>
              </a:rPr>
              <a:t>nv</a:t>
            </a:r>
            <a:r>
              <a:rPr sz="2800" spc="-10" dirty="0">
                <a:latin typeface="Perpetua"/>
                <a:cs typeface="Perpetua"/>
              </a:rPr>
              <a:t>ol</a:t>
            </a:r>
            <a:r>
              <a:rPr sz="2800" spc="-75" dirty="0">
                <a:latin typeface="Perpetua"/>
                <a:cs typeface="Perpetua"/>
              </a:rPr>
              <a:t>v</a:t>
            </a:r>
            <a:r>
              <a:rPr sz="2800" spc="-10" dirty="0">
                <a:latin typeface="Perpetua"/>
                <a:cs typeface="Perpetua"/>
              </a:rPr>
              <a:t>es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fo</a:t>
            </a:r>
            <a:r>
              <a:rPr sz="2800" spc="-15" dirty="0">
                <a:latin typeface="Perpetua"/>
                <a:cs typeface="Perpetua"/>
              </a:rPr>
              <a:t>ur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stages:</a:t>
            </a:r>
            <a:endParaRPr sz="28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2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5" dirty="0">
                <a:latin typeface="Perpetua"/>
                <a:cs typeface="Perpetua"/>
              </a:rPr>
              <a:t>Con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ete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ex</a:t>
            </a:r>
            <a:r>
              <a:rPr sz="2600" spc="-15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ien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09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5" dirty="0">
                <a:latin typeface="Perpetua"/>
                <a:cs typeface="Perpetua"/>
              </a:rPr>
              <a:t>Re</a:t>
            </a:r>
            <a:r>
              <a:rPr sz="2600" spc="-10" dirty="0">
                <a:latin typeface="Perpetua"/>
                <a:cs typeface="Perpetua"/>
              </a:rPr>
              <a:t>f</a:t>
            </a:r>
            <a:r>
              <a:rPr sz="2600" spc="-5" dirty="0">
                <a:latin typeface="Perpetua"/>
                <a:cs typeface="Perpetua"/>
              </a:rPr>
              <a:t>le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ti</a:t>
            </a:r>
            <a:r>
              <a:rPr sz="2600" spc="-60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0" dirty="0">
                <a:latin typeface="Perpetua"/>
                <a:cs typeface="Perpetua"/>
              </a:rPr>
              <a:t>b</a:t>
            </a:r>
            <a:r>
              <a:rPr sz="2600" dirty="0">
                <a:latin typeface="Perpetua"/>
                <a:cs typeface="Perpetua"/>
              </a:rPr>
              <a:t>se</a:t>
            </a:r>
            <a:r>
              <a:rPr sz="2600" spc="105" dirty="0">
                <a:latin typeface="Perpetua"/>
                <a:cs typeface="Perpetua"/>
              </a:rPr>
              <a:t>r</a:t>
            </a:r>
            <a:r>
              <a:rPr sz="2600" spc="-45" dirty="0">
                <a:latin typeface="Perpetua"/>
                <a:cs typeface="Perpetua"/>
              </a:rPr>
              <a:t>v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tion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5" dirty="0">
                <a:latin typeface="Perpetua"/>
                <a:cs typeface="Perpetua"/>
              </a:rPr>
              <a:t>Abstra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ce</a:t>
            </a:r>
            <a:r>
              <a:rPr sz="2600" spc="-15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10" dirty="0">
                <a:latin typeface="Perpetua"/>
                <a:cs typeface="Perpetua"/>
              </a:rPr>
              <a:t>u</a:t>
            </a:r>
            <a:r>
              <a:rPr sz="2600" spc="-5" dirty="0">
                <a:latin typeface="Perpetua"/>
                <a:cs typeface="Perpetua"/>
              </a:rPr>
              <a:t>aliz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tion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5" dirty="0">
                <a:latin typeface="Perpetua"/>
                <a:cs typeface="Perpetua"/>
              </a:rPr>
              <a:t>Ac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-50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ex</a:t>
            </a:r>
            <a:r>
              <a:rPr sz="2600" spc="-15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iment</a:t>
            </a:r>
            <a:r>
              <a:rPr sz="2600" spc="-3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tion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162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spc="-250" dirty="0"/>
              <a:t>T</a:t>
            </a:r>
            <a:r>
              <a:rPr sz="3800" dirty="0"/>
              <a:t>able</a:t>
            </a:r>
            <a:r>
              <a:rPr sz="3800" spc="-30" dirty="0">
                <a:latin typeface="Times New Roman"/>
                <a:cs typeface="Times New Roman"/>
              </a:rPr>
              <a:t> </a:t>
            </a:r>
            <a:r>
              <a:rPr sz="3800" spc="-5" dirty="0"/>
              <a:t>4.</a:t>
            </a:r>
            <a:r>
              <a:rPr sz="3800" dirty="0"/>
              <a:t>5</a:t>
            </a:r>
            <a:r>
              <a:rPr sz="3800" dirty="0">
                <a:latin typeface="Times New Roman"/>
                <a:cs typeface="Times New Roman"/>
              </a:rPr>
              <a:t> </a:t>
            </a:r>
            <a:r>
              <a:rPr sz="3800" dirty="0">
                <a:latin typeface="Franklin Gothic Book"/>
                <a:cs typeface="Franklin Gothic Book"/>
              </a:rPr>
              <a:t>–</a:t>
            </a:r>
            <a:r>
              <a:rPr sz="3800" spc="-15" dirty="0">
                <a:latin typeface="Franklin Gothic Book"/>
                <a:cs typeface="Franklin Gothic Book"/>
              </a:rPr>
              <a:t> </a:t>
            </a:r>
            <a:r>
              <a:rPr sz="3800" dirty="0"/>
              <a:t>Learning</a:t>
            </a:r>
            <a:r>
              <a:rPr sz="3800" spc="-10" dirty="0">
                <a:latin typeface="Times New Roman"/>
                <a:cs typeface="Times New Roman"/>
              </a:rPr>
              <a:t> </a:t>
            </a:r>
            <a:r>
              <a:rPr sz="3800" spc="-20" dirty="0"/>
              <a:t>S</a:t>
            </a:r>
            <a:r>
              <a:rPr sz="3800" dirty="0"/>
              <a:t>tyles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34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395542" y="1484723"/>
            <a:ext cx="8229600" cy="4897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spc="-5" dirty="0"/>
              <a:t>Th</a:t>
            </a:r>
            <a:r>
              <a:rPr sz="3800" dirty="0"/>
              <a:t>e</a:t>
            </a:r>
            <a:r>
              <a:rPr sz="3800" spc="-10" dirty="0">
                <a:latin typeface="Times New Roman"/>
                <a:cs typeface="Times New Roman"/>
              </a:rPr>
              <a:t> </a:t>
            </a:r>
            <a:r>
              <a:rPr sz="3800" dirty="0"/>
              <a:t>Learning</a:t>
            </a:r>
            <a:r>
              <a:rPr sz="3800" spc="-35" dirty="0">
                <a:latin typeface="Times New Roman"/>
                <a:cs typeface="Times New Roman"/>
              </a:rPr>
              <a:t> </a:t>
            </a:r>
            <a:r>
              <a:rPr sz="3800" spc="-5" dirty="0"/>
              <a:t>P</a:t>
            </a:r>
            <a:r>
              <a:rPr sz="3800" spc="-80" dirty="0"/>
              <a:t>r</a:t>
            </a:r>
            <a:r>
              <a:rPr sz="3800" dirty="0"/>
              <a:t>ocess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35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815439" y="1725645"/>
            <a:ext cx="8045450" cy="306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0" dirty="0">
                <a:latin typeface="Perpetua"/>
                <a:cs typeface="Perpetua"/>
              </a:rPr>
              <a:t>Inst</a:t>
            </a:r>
            <a:r>
              <a:rPr sz="2800" b="1" spc="50" dirty="0">
                <a:latin typeface="Perpetua"/>
                <a:cs typeface="Perpetua"/>
              </a:rPr>
              <a:t>r</a:t>
            </a:r>
            <a:r>
              <a:rPr sz="2800" b="1" spc="-15" dirty="0">
                <a:latin typeface="Perpetua"/>
                <a:cs typeface="Perpetua"/>
              </a:rPr>
              <a:t>ucti</a:t>
            </a:r>
            <a:r>
              <a:rPr sz="2800" b="1" spc="-35" dirty="0">
                <a:latin typeface="Perpetua"/>
                <a:cs typeface="Perpetua"/>
              </a:rPr>
              <a:t>o</a:t>
            </a:r>
            <a:r>
              <a:rPr sz="2800" b="1" spc="-20" dirty="0">
                <a:latin typeface="Perpetua"/>
                <a:cs typeface="Perpetua"/>
              </a:rPr>
              <a:t>n</a:t>
            </a:r>
            <a:r>
              <a:rPr sz="2800" spc="165" dirty="0">
                <a:latin typeface="Perpetua"/>
                <a:cs typeface="Perpetua"/>
              </a:rPr>
              <a:t>:</a:t>
            </a:r>
            <a:r>
              <a:rPr sz="2800" spc="-215" dirty="0">
                <a:latin typeface="Perpetua"/>
                <a:cs typeface="Perpetua"/>
              </a:rPr>
              <a:t>T</a:t>
            </a:r>
            <a:r>
              <a:rPr sz="2800" spc="-10" dirty="0">
                <a:latin typeface="Perpetua"/>
                <a:cs typeface="Perpetua"/>
              </a:rPr>
              <a:t>rainer</a:t>
            </a:r>
            <a:r>
              <a:rPr sz="2800" spc="-265" dirty="0">
                <a:latin typeface="Perpetua"/>
                <a:cs typeface="Perpetua"/>
              </a:rPr>
              <a:t>’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manipul</a:t>
            </a:r>
            <a:r>
              <a:rPr sz="2800" spc="-35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tion</a:t>
            </a:r>
            <a:r>
              <a:rPr sz="2800" spc="15" dirty="0">
                <a:latin typeface="Perpetua"/>
                <a:cs typeface="Perpetua"/>
              </a:rPr>
              <a:t> </a:t>
            </a:r>
            <a:r>
              <a:rPr sz="2800" spc="-10" dirty="0">
                <a:latin typeface="Perpetua"/>
                <a:cs typeface="Perpetua"/>
              </a:rPr>
              <a:t>of</a:t>
            </a:r>
            <a:r>
              <a:rPr sz="2800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the</a:t>
            </a:r>
            <a:r>
              <a:rPr sz="2800" spc="-25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70" dirty="0">
                <a:latin typeface="Perpetua"/>
                <a:cs typeface="Perpetua"/>
              </a:rPr>
              <a:t>n</a:t>
            </a:r>
            <a:r>
              <a:rPr sz="2800" spc="-10" dirty="0">
                <a:latin typeface="Perpetua"/>
                <a:cs typeface="Perpetua"/>
              </a:rPr>
              <a:t>vi</a:t>
            </a:r>
            <a:r>
              <a:rPr sz="2800" spc="-4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on</a:t>
            </a:r>
            <a:r>
              <a:rPr sz="2800" spc="-20" dirty="0">
                <a:latin typeface="Perpetua"/>
                <a:cs typeface="Perpetua"/>
              </a:rPr>
              <a:t>m</a:t>
            </a:r>
            <a:r>
              <a:rPr sz="2800" spc="-15" dirty="0">
                <a:latin typeface="Perpetua"/>
                <a:cs typeface="Perpetua"/>
              </a:rPr>
              <a:t>ent</a:t>
            </a:r>
            <a:r>
              <a:rPr sz="2800" spc="10" dirty="0">
                <a:latin typeface="Perpetua"/>
                <a:cs typeface="Perpetua"/>
              </a:rPr>
              <a:t> </a:t>
            </a:r>
            <a:r>
              <a:rPr sz="2800" spc="-10" dirty="0">
                <a:latin typeface="Perpetua"/>
                <a:cs typeface="Perpetua"/>
              </a:rPr>
              <a:t>in</a:t>
            </a:r>
            <a:endParaRPr sz="2800">
              <a:latin typeface="Perpetua"/>
              <a:cs typeface="Perpetua"/>
            </a:endParaRPr>
          </a:p>
          <a:p>
            <a:pPr marL="285115">
              <a:lnSpc>
                <a:spcPct val="100000"/>
              </a:lnSpc>
            </a:pPr>
            <a:r>
              <a:rPr sz="2800" spc="-15" dirty="0">
                <a:latin typeface="Perpetua"/>
                <a:cs typeface="Perpetua"/>
              </a:rPr>
              <a:t>ord</a:t>
            </a:r>
            <a:r>
              <a:rPr sz="2800" spc="-10" dirty="0">
                <a:latin typeface="Perpetua"/>
                <a:cs typeface="Perpetua"/>
              </a:rPr>
              <a:t>er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help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tra</a:t>
            </a:r>
            <a:r>
              <a:rPr sz="2800" spc="-25" dirty="0">
                <a:latin typeface="Perpetua"/>
                <a:cs typeface="Perpetua"/>
              </a:rPr>
              <a:t>i</a:t>
            </a:r>
            <a:r>
              <a:rPr sz="2800" spc="-15" dirty="0">
                <a:latin typeface="Perpetua"/>
                <a:cs typeface="Perpetua"/>
              </a:rPr>
              <a:t>ne</a:t>
            </a:r>
            <a:r>
              <a:rPr sz="2800" spc="-5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Perpetua"/>
                <a:cs typeface="Perpetua"/>
              </a:rPr>
              <a:t>l</a:t>
            </a:r>
            <a:r>
              <a:rPr sz="2800" spc="-15" dirty="0">
                <a:latin typeface="Perpetua"/>
                <a:cs typeface="Perpetua"/>
              </a:rPr>
              <a:t>ea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</a:t>
            </a:r>
            <a:endParaRPr sz="2800">
              <a:latin typeface="Perpetua"/>
              <a:cs typeface="Perpetua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54" dirty="0">
                <a:latin typeface="Perpetua"/>
                <a:cs typeface="Perpetua"/>
              </a:rPr>
              <a:t>T</a:t>
            </a:r>
            <a:r>
              <a:rPr sz="2800" b="1" spc="-15" dirty="0">
                <a:latin typeface="Perpetua"/>
                <a:cs typeface="Perpetua"/>
              </a:rPr>
              <a:t>raining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Perpetua"/>
                <a:cs typeface="Perpetua"/>
              </a:rPr>
              <a:t>c</a:t>
            </a:r>
            <a:r>
              <a:rPr sz="2800" b="1" spc="-30" dirty="0">
                <a:latin typeface="Perpetua"/>
                <a:cs typeface="Perpetua"/>
              </a:rPr>
              <a:t>o</a:t>
            </a:r>
            <a:r>
              <a:rPr sz="2800" b="1" spc="-15" dirty="0">
                <a:latin typeface="Perpetua"/>
                <a:cs typeface="Perpetua"/>
              </a:rPr>
              <a:t>nt</a:t>
            </a:r>
            <a:r>
              <a:rPr sz="2800" b="1" spc="-30" dirty="0">
                <a:latin typeface="Perpetua"/>
                <a:cs typeface="Perpetua"/>
              </a:rPr>
              <a:t>e</a:t>
            </a:r>
            <a:r>
              <a:rPr sz="2800" b="1" spc="-15" dirty="0">
                <a:latin typeface="Perpetua"/>
                <a:cs typeface="Perpetua"/>
              </a:rPr>
              <a:t>xt</a:t>
            </a:r>
            <a:r>
              <a:rPr sz="2800" spc="175" dirty="0">
                <a:latin typeface="Perpetua"/>
                <a:cs typeface="Perpetua"/>
              </a:rPr>
              <a:t>:</a:t>
            </a:r>
            <a:r>
              <a:rPr sz="2800" spc="-15" dirty="0">
                <a:latin typeface="Perpetua"/>
                <a:cs typeface="Perpetua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</a:t>
            </a:r>
            <a:r>
              <a:rPr sz="2800" spc="-70" dirty="0">
                <a:latin typeface="Perpetua"/>
                <a:cs typeface="Perpetua"/>
              </a:rPr>
              <a:t>h</a:t>
            </a:r>
            <a:r>
              <a:rPr sz="2800" spc="-10" dirty="0">
                <a:latin typeface="Perpetua"/>
                <a:cs typeface="Perpetua"/>
              </a:rPr>
              <a:t>ysical,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Perpetua"/>
                <a:cs typeface="Perpetua"/>
              </a:rPr>
              <a:t>i</a:t>
            </a:r>
            <a:r>
              <a:rPr sz="2800" spc="-10" dirty="0">
                <a:latin typeface="Perpetua"/>
                <a:cs typeface="Perpetua"/>
              </a:rPr>
              <a:t>ntellectual,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and</a:t>
            </a:r>
            <a:endParaRPr sz="2800">
              <a:latin typeface="Perpetua"/>
              <a:cs typeface="Perpetua"/>
            </a:endParaRPr>
          </a:p>
          <a:p>
            <a:pPr marL="285115">
              <a:lnSpc>
                <a:spcPct val="100000"/>
              </a:lnSpc>
            </a:pP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20" dirty="0">
                <a:latin typeface="Perpetua"/>
                <a:cs typeface="Perpetua"/>
              </a:rPr>
              <a:t>m</a:t>
            </a:r>
            <a:r>
              <a:rPr sz="2800" spc="-10" dirty="0">
                <a:latin typeface="Perpetua"/>
                <a:cs typeface="Perpetua"/>
              </a:rPr>
              <a:t>otional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70" dirty="0">
                <a:latin typeface="Perpetua"/>
                <a:cs typeface="Perpetua"/>
              </a:rPr>
              <a:t>n</a:t>
            </a:r>
            <a:r>
              <a:rPr sz="2800" spc="-10" dirty="0">
                <a:latin typeface="Perpetua"/>
                <a:cs typeface="Perpetua"/>
              </a:rPr>
              <a:t>vi</a:t>
            </a:r>
            <a:r>
              <a:rPr sz="2800" spc="-4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on</a:t>
            </a:r>
            <a:r>
              <a:rPr sz="2800" spc="-20" dirty="0">
                <a:latin typeface="Perpetua"/>
                <a:cs typeface="Perpetua"/>
              </a:rPr>
              <a:t>m</a:t>
            </a:r>
            <a:r>
              <a:rPr sz="2800" spc="-15" dirty="0">
                <a:latin typeface="Perpetua"/>
                <a:cs typeface="Perpetua"/>
              </a:rPr>
              <a:t>ent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in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wh</a:t>
            </a:r>
            <a:r>
              <a:rPr sz="2800" spc="-25" dirty="0">
                <a:latin typeface="Perpetua"/>
                <a:cs typeface="Perpetua"/>
              </a:rPr>
              <a:t>i</a:t>
            </a:r>
            <a:r>
              <a:rPr sz="2800" spc="45" dirty="0">
                <a:latin typeface="Perpetua"/>
                <a:cs typeface="Perpetua"/>
              </a:rPr>
              <a:t>c</a:t>
            </a:r>
            <a:r>
              <a:rPr sz="2800" spc="-15" dirty="0">
                <a:latin typeface="Perpetua"/>
                <a:cs typeface="Perpetua"/>
              </a:rPr>
              <a:t>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tr</a:t>
            </a:r>
            <a:r>
              <a:rPr sz="2800" spc="-25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ining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</a:t>
            </a:r>
            <a:r>
              <a:rPr sz="2800" spc="-10" dirty="0">
                <a:latin typeface="Perpetua"/>
                <a:cs typeface="Perpetua"/>
              </a:rPr>
              <a:t>c</a:t>
            </a:r>
            <a:r>
              <a:rPr sz="2800" spc="-15" dirty="0">
                <a:latin typeface="Perpetua"/>
                <a:cs typeface="Perpetua"/>
              </a:rPr>
              <a:t>cu</a:t>
            </a:r>
            <a:r>
              <a:rPr sz="2800" spc="50" dirty="0">
                <a:latin typeface="Perpetua"/>
                <a:cs typeface="Perpetua"/>
              </a:rPr>
              <a:t>r</a:t>
            </a:r>
            <a:r>
              <a:rPr sz="2800" spc="-70" dirty="0">
                <a:latin typeface="Perpetua"/>
                <a:cs typeface="Perpetua"/>
              </a:rPr>
              <a:t>s</a:t>
            </a:r>
            <a:r>
              <a:rPr sz="2800" spc="-10" dirty="0">
                <a:latin typeface="Perpetua"/>
                <a:cs typeface="Perpetua"/>
              </a:rPr>
              <a:t>.</a:t>
            </a:r>
            <a:endParaRPr sz="2800">
              <a:latin typeface="Perpetua"/>
              <a:cs typeface="Perpetua"/>
            </a:endParaRPr>
          </a:p>
          <a:p>
            <a:pPr marL="285115" marR="5080" indent="-272415" algn="just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15" dirty="0">
                <a:latin typeface="Perpetua"/>
                <a:cs typeface="Perpetua"/>
              </a:rPr>
              <a:t>Practic</a:t>
            </a:r>
            <a:r>
              <a:rPr sz="2800" b="1" spc="-25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: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</a:t>
            </a:r>
            <a:r>
              <a:rPr sz="2800" spc="-75" dirty="0">
                <a:latin typeface="Perpetua"/>
                <a:cs typeface="Perpetua"/>
              </a:rPr>
              <a:t>h</a:t>
            </a:r>
            <a:r>
              <a:rPr sz="2800" spc="-10" dirty="0">
                <a:latin typeface="Perpetua"/>
                <a:cs typeface="Perpetua"/>
              </a:rPr>
              <a:t>ysical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Perpetua"/>
                <a:cs typeface="Perpetua"/>
              </a:rPr>
              <a:t>m</a:t>
            </a:r>
            <a:r>
              <a:rPr sz="2800" spc="-10" dirty="0">
                <a:latin typeface="Perpetua"/>
                <a:cs typeface="Perpetua"/>
              </a:rPr>
              <a:t>ental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eh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20" dirty="0">
                <a:latin typeface="Perpetua"/>
                <a:cs typeface="Perpetua"/>
              </a:rPr>
              <a:t>a</a:t>
            </a:r>
            <a:r>
              <a:rPr sz="2800" spc="45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sal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of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task,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kn</a:t>
            </a:r>
            <a:r>
              <a:rPr sz="2800" spc="-95" dirty="0">
                <a:latin typeface="Perpetua"/>
                <a:cs typeface="Perpetua"/>
              </a:rPr>
              <a:t>o</a:t>
            </a:r>
            <a:r>
              <a:rPr sz="2800" spc="-15" dirty="0">
                <a:latin typeface="Perpetua"/>
                <a:cs typeface="Perpetua"/>
              </a:rPr>
              <a:t>wledg</a:t>
            </a:r>
            <a:r>
              <a:rPr sz="2800" spc="-70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sk</a:t>
            </a:r>
            <a:r>
              <a:rPr sz="2800" spc="-25" dirty="0">
                <a:latin typeface="Perpetua"/>
                <a:cs typeface="Perpetua"/>
              </a:rPr>
              <a:t>i</a:t>
            </a:r>
            <a:r>
              <a:rPr sz="2800" spc="-5" dirty="0">
                <a:latin typeface="Perpetua"/>
                <a:cs typeface="Perpetua"/>
              </a:rPr>
              <a:t>l</a:t>
            </a:r>
            <a:r>
              <a:rPr sz="2800" dirty="0">
                <a:latin typeface="Perpetua"/>
                <a:cs typeface="Perpetua"/>
              </a:rPr>
              <a:t>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</a:t>
            </a:r>
            <a:r>
              <a:rPr sz="2800" spc="40" dirty="0">
                <a:latin typeface="Perpetua"/>
                <a:cs typeface="Perpetua"/>
              </a:rPr>
              <a:t>c</a:t>
            </a:r>
            <a:r>
              <a:rPr sz="2800" spc="-10" dirty="0">
                <a:latin typeface="Perpetua"/>
                <a:cs typeface="Perpetua"/>
              </a:rPr>
              <a:t>hi</a:t>
            </a:r>
            <a:r>
              <a:rPr sz="2800" spc="-65" dirty="0">
                <a:latin typeface="Perpetua"/>
                <a:cs typeface="Perpetua"/>
              </a:rPr>
              <a:t>e</a:t>
            </a:r>
            <a:r>
              <a:rPr sz="2800" spc="-80" dirty="0">
                <a:latin typeface="Perpetua"/>
                <a:cs typeface="Perpetua"/>
              </a:rPr>
              <a:t>v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oficien</a:t>
            </a:r>
            <a:r>
              <a:rPr sz="2800" spc="40" dirty="0">
                <a:latin typeface="Perpetua"/>
                <a:cs typeface="Perpetua"/>
              </a:rPr>
              <a:t>c</a:t>
            </a:r>
            <a:r>
              <a:rPr sz="2800" spc="-15" dirty="0">
                <a:latin typeface="Perpetua"/>
                <a:cs typeface="Perpetua"/>
              </a:rPr>
              <a:t>y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in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perfo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20" dirty="0">
                <a:latin typeface="Perpetua"/>
                <a:cs typeface="Perpetua"/>
              </a:rPr>
              <a:t>min</a:t>
            </a:r>
            <a:r>
              <a:rPr sz="2800" spc="-15" dirty="0">
                <a:latin typeface="Perpetua"/>
                <a:cs typeface="Perpetua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30" dirty="0">
                <a:latin typeface="Perpetua"/>
                <a:cs typeface="Perpetua"/>
              </a:rPr>
              <a:t>h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task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skill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de</a:t>
            </a:r>
            <a:r>
              <a:rPr sz="2800" spc="-20" dirty="0">
                <a:latin typeface="Perpetua"/>
                <a:cs typeface="Perpetua"/>
              </a:rPr>
              <a:t>m</a:t>
            </a:r>
            <a:r>
              <a:rPr sz="2800" spc="-15" dirty="0">
                <a:latin typeface="Perpetua"/>
                <a:cs typeface="Perpetua"/>
              </a:rPr>
              <a:t>onstr</a:t>
            </a:r>
            <a:r>
              <a:rPr sz="2800" spc="-4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t</a:t>
            </a:r>
            <a:r>
              <a:rPr sz="2800" spc="-15" dirty="0">
                <a:latin typeface="Perpetua"/>
                <a:cs typeface="Perpetua"/>
              </a:rPr>
              <a:t>he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kn</a:t>
            </a:r>
            <a:r>
              <a:rPr sz="2800" spc="-95" dirty="0">
                <a:latin typeface="Perpetua"/>
                <a:cs typeface="Perpetua"/>
              </a:rPr>
              <a:t>o</a:t>
            </a:r>
            <a:r>
              <a:rPr sz="2800" spc="-15" dirty="0">
                <a:latin typeface="Perpetua"/>
                <a:cs typeface="Perpetua"/>
              </a:rPr>
              <a:t>wledg</a:t>
            </a:r>
            <a:r>
              <a:rPr sz="2800" spc="-70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.</a:t>
            </a:r>
            <a:endParaRPr sz="28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40" y="659456"/>
            <a:ext cx="7509509" cy="669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160" dirty="0">
                <a:solidFill>
                  <a:srgbClr val="464646"/>
                </a:solidFill>
                <a:latin typeface="Franklin Gothic Book"/>
                <a:cs typeface="Franklin Gothic Book"/>
              </a:rPr>
              <a:t>T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able</a:t>
            </a:r>
            <a:r>
              <a:rPr sz="23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464646"/>
                </a:solidFill>
                <a:latin typeface="Franklin Gothic Book"/>
                <a:cs typeface="Franklin Gothic Book"/>
              </a:rPr>
              <a:t>4.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6</a:t>
            </a:r>
            <a:r>
              <a:rPr sz="23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-</a:t>
            </a:r>
            <a:r>
              <a:rPr sz="23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300" spc="-45" dirty="0">
                <a:solidFill>
                  <a:srgbClr val="464646"/>
                </a:solidFill>
                <a:latin typeface="Franklin Gothic Book"/>
                <a:cs typeface="Franklin Gothic Book"/>
              </a:rPr>
              <a:t>F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eatu</a:t>
            </a:r>
            <a:r>
              <a:rPr sz="2300" spc="-10" dirty="0">
                <a:solidFill>
                  <a:srgbClr val="464646"/>
                </a:solidFill>
                <a:latin typeface="Franklin Gothic Book"/>
                <a:cs typeface="Franklin Gothic Book"/>
              </a:rPr>
              <a:t>r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es</a:t>
            </a:r>
            <a:r>
              <a:rPr sz="2300" spc="-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of</a:t>
            </a:r>
            <a:r>
              <a:rPr sz="23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Ins</a:t>
            </a:r>
            <a:r>
              <a:rPr sz="2300" spc="-10" dirty="0">
                <a:solidFill>
                  <a:srgbClr val="464646"/>
                </a:solidFill>
                <a:latin typeface="Franklin Gothic Book"/>
                <a:cs typeface="Franklin Gothic Book"/>
              </a:rPr>
              <a:t>t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r</a:t>
            </a:r>
            <a:r>
              <a:rPr sz="2300" spc="-10" dirty="0">
                <a:solidFill>
                  <a:srgbClr val="464646"/>
                </a:solidFill>
                <a:latin typeface="Franklin Gothic Book"/>
                <a:cs typeface="Franklin Gothic Book"/>
              </a:rPr>
              <a:t>u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c</a:t>
            </a:r>
            <a:r>
              <a:rPr sz="2300" spc="-10" dirty="0">
                <a:solidFill>
                  <a:srgbClr val="464646"/>
                </a:solidFill>
                <a:latin typeface="Franklin Gothic Book"/>
                <a:cs typeface="Franklin Gothic Book"/>
              </a:rPr>
              <a:t>t</a:t>
            </a:r>
            <a:r>
              <a:rPr sz="2300" spc="-5" dirty="0">
                <a:solidFill>
                  <a:srgbClr val="464646"/>
                </a:solidFill>
                <a:latin typeface="Franklin Gothic Book"/>
                <a:cs typeface="Franklin Gothic Book"/>
              </a:rPr>
              <a:t>io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n</a:t>
            </a:r>
            <a:r>
              <a:rPr sz="2300" spc="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and</a:t>
            </a:r>
            <a:r>
              <a:rPr sz="23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the</a:t>
            </a:r>
            <a:r>
              <a:rPr sz="23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300" spc="-55" dirty="0">
                <a:solidFill>
                  <a:srgbClr val="464646"/>
                </a:solidFill>
                <a:latin typeface="Franklin Gothic Book"/>
                <a:cs typeface="Franklin Gothic Book"/>
              </a:rPr>
              <a:t>W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o</a:t>
            </a:r>
            <a:r>
              <a:rPr sz="23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r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k</a:t>
            </a:r>
            <a:r>
              <a:rPr sz="23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E</a:t>
            </a:r>
            <a:r>
              <a:rPr sz="2300" spc="-55" dirty="0">
                <a:solidFill>
                  <a:srgbClr val="464646"/>
                </a:solidFill>
                <a:latin typeface="Franklin Gothic Book"/>
                <a:cs typeface="Franklin Gothic Book"/>
              </a:rPr>
              <a:t>n</a:t>
            </a:r>
            <a:r>
              <a:rPr sz="2300" spc="-5" dirty="0">
                <a:solidFill>
                  <a:srgbClr val="464646"/>
                </a:solidFill>
                <a:latin typeface="Franklin Gothic Book"/>
                <a:cs typeface="Franklin Gothic Book"/>
              </a:rPr>
              <a:t>vi</a:t>
            </a:r>
            <a:r>
              <a:rPr sz="2300" spc="-50" dirty="0">
                <a:solidFill>
                  <a:srgbClr val="464646"/>
                </a:solidFill>
                <a:latin typeface="Franklin Gothic Book"/>
                <a:cs typeface="Franklin Gothic Book"/>
              </a:rPr>
              <a:t>r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onm</a:t>
            </a:r>
            <a:r>
              <a:rPr sz="23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e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nt</a:t>
            </a:r>
            <a:endParaRPr sz="23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that</a:t>
            </a:r>
            <a:r>
              <a:rPr sz="23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300" spc="-45" dirty="0">
                <a:solidFill>
                  <a:srgbClr val="464646"/>
                </a:solidFill>
                <a:latin typeface="Franklin Gothic Book"/>
                <a:cs typeface="Franklin Gothic Book"/>
              </a:rPr>
              <a:t>F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acilita</a:t>
            </a:r>
            <a:r>
              <a:rPr sz="2300" spc="-40" dirty="0">
                <a:solidFill>
                  <a:srgbClr val="464646"/>
                </a:solidFill>
                <a:latin typeface="Franklin Gothic Book"/>
                <a:cs typeface="Franklin Gothic Book"/>
              </a:rPr>
              <a:t>t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e</a:t>
            </a:r>
            <a:r>
              <a:rPr sz="2300" spc="-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Learning</a:t>
            </a:r>
            <a:r>
              <a:rPr sz="23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and</a:t>
            </a:r>
            <a:r>
              <a:rPr sz="23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300" spc="-160" dirty="0">
                <a:solidFill>
                  <a:srgbClr val="464646"/>
                </a:solidFill>
                <a:latin typeface="Franklin Gothic Book"/>
                <a:cs typeface="Franklin Gothic Book"/>
              </a:rPr>
              <a:t>T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rans</a:t>
            </a:r>
            <a:r>
              <a:rPr sz="2300" spc="-60" dirty="0">
                <a:solidFill>
                  <a:srgbClr val="464646"/>
                </a:solidFill>
                <a:latin typeface="Franklin Gothic Book"/>
                <a:cs typeface="Franklin Gothic Book"/>
              </a:rPr>
              <a:t>f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er</a:t>
            </a:r>
            <a:r>
              <a:rPr sz="23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of</a:t>
            </a:r>
            <a:r>
              <a:rPr sz="23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300" spc="-165" dirty="0">
                <a:solidFill>
                  <a:srgbClr val="464646"/>
                </a:solidFill>
                <a:latin typeface="Franklin Gothic Book"/>
                <a:cs typeface="Franklin Gothic Book"/>
              </a:rPr>
              <a:t>T</a:t>
            </a:r>
            <a:r>
              <a:rPr sz="2300" dirty="0">
                <a:solidFill>
                  <a:srgbClr val="464646"/>
                </a:solidFill>
                <a:latin typeface="Franklin Gothic Book"/>
                <a:cs typeface="Franklin Gothic Book"/>
              </a:rPr>
              <a:t>raining</a:t>
            </a:r>
            <a:endParaRPr sz="23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556" y="1844945"/>
            <a:ext cx="7991490" cy="3059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36</a:t>
            </a:fld>
            <a:endParaRPr spc="-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40" y="347706"/>
            <a:ext cx="781304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235" dirty="0">
                <a:solidFill>
                  <a:srgbClr val="464646"/>
                </a:solidFill>
                <a:latin typeface="Franklin Gothic Book"/>
                <a:cs typeface="Franklin Gothic Book"/>
              </a:rPr>
              <a:t>T</a:t>
            </a:r>
            <a:r>
              <a:rPr sz="34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able</a:t>
            </a:r>
            <a:r>
              <a:rPr sz="3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5" dirty="0">
                <a:solidFill>
                  <a:srgbClr val="464646"/>
                </a:solidFill>
                <a:latin typeface="Franklin Gothic Book"/>
                <a:cs typeface="Franklin Gothic Book"/>
              </a:rPr>
              <a:t>4</a:t>
            </a:r>
            <a:r>
              <a:rPr sz="3400" spc="5" dirty="0">
                <a:solidFill>
                  <a:srgbClr val="464646"/>
                </a:solidFill>
                <a:latin typeface="Franklin Gothic Book"/>
                <a:cs typeface="Franklin Gothic Book"/>
              </a:rPr>
              <a:t>.</a:t>
            </a:r>
            <a:r>
              <a:rPr sz="3400" dirty="0">
                <a:solidFill>
                  <a:srgbClr val="464646"/>
                </a:solidFill>
                <a:latin typeface="Franklin Gothic Book"/>
                <a:cs typeface="Franklin Gothic Book"/>
              </a:rPr>
              <a:t>8</a:t>
            </a:r>
            <a:r>
              <a:rPr sz="3400" spc="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464646"/>
                </a:solidFill>
                <a:latin typeface="Franklin Gothic Book"/>
                <a:cs typeface="Franklin Gothic Book"/>
              </a:rPr>
              <a:t>-</a:t>
            </a:r>
            <a:r>
              <a:rPr sz="34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Franklin Gothic Book"/>
                <a:cs typeface="Franklin Gothic Book"/>
              </a:rPr>
              <a:t>Charac</a:t>
            </a:r>
            <a:r>
              <a:rPr sz="3400" spc="-70" dirty="0">
                <a:solidFill>
                  <a:srgbClr val="464646"/>
                </a:solidFill>
                <a:latin typeface="Franklin Gothic Book"/>
                <a:cs typeface="Franklin Gothic Book"/>
              </a:rPr>
              <a:t>t</a:t>
            </a:r>
            <a:r>
              <a:rPr sz="34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e</a:t>
            </a:r>
            <a:r>
              <a:rPr sz="3400" spc="-30" dirty="0">
                <a:solidFill>
                  <a:srgbClr val="464646"/>
                </a:solidFill>
                <a:latin typeface="Franklin Gothic Book"/>
                <a:cs typeface="Franklin Gothic Book"/>
              </a:rPr>
              <a:t>r</a:t>
            </a:r>
            <a:r>
              <a:rPr sz="34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istics</a:t>
            </a:r>
            <a:r>
              <a:rPr sz="3400" spc="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of</a:t>
            </a:r>
            <a:r>
              <a:rPr sz="3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Good</a:t>
            </a:r>
            <a:r>
              <a:rPr sz="34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35" dirty="0">
                <a:solidFill>
                  <a:srgbClr val="464646"/>
                </a:solidFill>
                <a:latin typeface="Franklin Gothic Book"/>
                <a:cs typeface="Franklin Gothic Book"/>
              </a:rPr>
              <a:t>T</a:t>
            </a:r>
            <a:r>
              <a:rPr sz="34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raini</a:t>
            </a:r>
            <a:r>
              <a:rPr sz="3400" spc="-40" dirty="0">
                <a:solidFill>
                  <a:srgbClr val="464646"/>
                </a:solidFill>
                <a:latin typeface="Franklin Gothic Book"/>
                <a:cs typeface="Franklin Gothic Book"/>
              </a:rPr>
              <a:t>n</a:t>
            </a:r>
            <a:r>
              <a:rPr sz="34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g</a:t>
            </a:r>
            <a:endParaRPr sz="3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34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Objecti</a:t>
            </a:r>
            <a:r>
              <a:rPr sz="3400" spc="-70" dirty="0">
                <a:solidFill>
                  <a:srgbClr val="464646"/>
                </a:solidFill>
                <a:latin typeface="Franklin Gothic Book"/>
                <a:cs typeface="Franklin Gothic Book"/>
              </a:rPr>
              <a:t>v</a:t>
            </a:r>
            <a:r>
              <a:rPr sz="34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es</a:t>
            </a:r>
            <a:endParaRPr sz="34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523" y="2636901"/>
            <a:ext cx="8229600" cy="2409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37</a:t>
            </a:fld>
            <a:endParaRPr spc="-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spc="-5" dirty="0"/>
              <a:t>Th</a:t>
            </a:r>
            <a:r>
              <a:rPr sz="3800" dirty="0"/>
              <a:t>e</a:t>
            </a:r>
            <a:r>
              <a:rPr sz="3800" spc="-10" dirty="0">
                <a:latin typeface="Times New Roman"/>
                <a:cs typeface="Times New Roman"/>
              </a:rPr>
              <a:t> </a:t>
            </a:r>
            <a:r>
              <a:rPr sz="3800" dirty="0"/>
              <a:t>Learning</a:t>
            </a:r>
            <a:r>
              <a:rPr sz="3800" spc="-35" dirty="0">
                <a:latin typeface="Times New Roman"/>
                <a:cs typeface="Times New Roman"/>
              </a:rPr>
              <a:t> </a:t>
            </a:r>
            <a:r>
              <a:rPr sz="3800" spc="-5" dirty="0"/>
              <a:t>P</a:t>
            </a:r>
            <a:r>
              <a:rPr sz="3800" spc="-80" dirty="0"/>
              <a:t>r</a:t>
            </a:r>
            <a:r>
              <a:rPr sz="3800" dirty="0"/>
              <a:t>ocess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38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5645"/>
            <a:ext cx="8012430" cy="3436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Perpetua"/>
                <a:cs typeface="Perpetua"/>
              </a:rPr>
              <a:t>P</a:t>
            </a:r>
            <a:r>
              <a:rPr sz="2800" spc="-35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e-practice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co</a:t>
            </a:r>
            <a:r>
              <a:rPr sz="2800" spc="-10" dirty="0">
                <a:latin typeface="Perpetua"/>
                <a:cs typeface="Perpetua"/>
              </a:rPr>
              <a:t>nditions</a:t>
            </a:r>
            <a:endParaRPr sz="28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2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P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spc="-80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vide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inf</a:t>
            </a:r>
            <a:r>
              <a:rPr sz="2600" spc="-10" dirty="0">
                <a:latin typeface="Perpetua"/>
                <a:cs typeface="Perpetua"/>
              </a:rPr>
              <a:t>o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spc="-5" dirty="0">
                <a:latin typeface="Perpetua"/>
                <a:cs typeface="Perpetua"/>
              </a:rPr>
              <a:t>m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ab</a:t>
            </a:r>
            <a:r>
              <a:rPr sz="2600" spc="-10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ut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ess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str</a:t>
            </a:r>
            <a:r>
              <a:rPr sz="2600" spc="-2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te</a:t>
            </a:r>
            <a:r>
              <a:rPr sz="2600" spc="-10" dirty="0">
                <a:latin typeface="Perpetua"/>
                <a:cs typeface="Perpetua"/>
              </a:rPr>
              <a:t>g</a:t>
            </a:r>
            <a:r>
              <a:rPr sz="2600" dirty="0">
                <a:latin typeface="Perpetua"/>
                <a:cs typeface="Perpetua"/>
              </a:rPr>
              <a:t>y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09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En</a:t>
            </a:r>
            <a:r>
              <a:rPr sz="2600" spc="-15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5" dirty="0">
                <a:latin typeface="Perpetua"/>
                <a:cs typeface="Perpetua"/>
              </a:rPr>
              <a:t>u</a:t>
            </a:r>
            <a:r>
              <a:rPr sz="2600" spc="-5" dirty="0">
                <a:latin typeface="Perpetua"/>
                <a:cs typeface="Perpetua"/>
              </a:rPr>
              <a:t>rag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train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45" dirty="0">
                <a:latin typeface="Perpetua"/>
                <a:cs typeface="Perpetua"/>
              </a:rPr>
              <a:t>e</a:t>
            </a:r>
            <a:r>
              <a:rPr sz="2600" spc="-5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el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str</a:t>
            </a:r>
            <a:r>
              <a:rPr sz="2600" spc="-3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te</a:t>
            </a:r>
            <a:r>
              <a:rPr sz="2600" spc="-15" dirty="0">
                <a:latin typeface="Perpetua"/>
                <a:cs typeface="Perpetua"/>
              </a:rPr>
              <a:t>g</a:t>
            </a:r>
            <a:r>
              <a:rPr sz="2600" dirty="0">
                <a:latin typeface="Perpetua"/>
                <a:cs typeface="Perpetua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Perpetua"/>
                <a:cs typeface="Perpetua"/>
              </a:rPr>
              <a:t>(</a:t>
            </a:r>
            <a:r>
              <a:rPr sz="2600" b="1" dirty="0">
                <a:latin typeface="Perpetua"/>
                <a:cs typeface="Perpetua"/>
              </a:rPr>
              <a:t>metacognitio</a:t>
            </a:r>
            <a:r>
              <a:rPr sz="2600" b="1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)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endParaRPr sz="2600">
              <a:latin typeface="Perpetua"/>
              <a:cs typeface="Perpetua"/>
            </a:endParaRPr>
          </a:p>
          <a:p>
            <a:pPr marL="560705">
              <a:lnSpc>
                <a:spcPct val="100000"/>
              </a:lnSpc>
            </a:pP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efl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ct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their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wn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ess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P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spc="-80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vide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Perpetua"/>
                <a:cs typeface="Perpetua"/>
              </a:rPr>
              <a:t>a</a:t>
            </a:r>
            <a:r>
              <a:rPr sz="2600" b="1" spc="-45" dirty="0">
                <a:latin typeface="Perpetua"/>
                <a:cs typeface="Perpetua"/>
              </a:rPr>
              <a:t>d</a:t>
            </a:r>
            <a:r>
              <a:rPr sz="2600" b="1" spc="-35" dirty="0">
                <a:latin typeface="Perpetua"/>
                <a:cs typeface="Perpetua"/>
              </a:rPr>
              <a:t>v</a:t>
            </a:r>
            <a:r>
              <a:rPr sz="2600" b="1" dirty="0">
                <a:latin typeface="Perpetua"/>
                <a:cs typeface="Perpetua"/>
              </a:rPr>
              <a:t>ance</a:t>
            </a:r>
            <a:r>
              <a:rPr sz="2600" b="1" spc="-9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Perpetua"/>
                <a:cs typeface="Perpetua"/>
              </a:rPr>
              <a:t>organi</a:t>
            </a:r>
            <a:r>
              <a:rPr sz="2600" b="1" spc="-10" dirty="0">
                <a:latin typeface="Perpetua"/>
                <a:cs typeface="Perpetua"/>
              </a:rPr>
              <a:t>z</a:t>
            </a:r>
            <a:r>
              <a:rPr sz="2600" b="1" spc="-5" dirty="0">
                <a:latin typeface="Perpetua"/>
                <a:cs typeface="Perpetua"/>
              </a:rPr>
              <a:t>e</a:t>
            </a:r>
            <a:r>
              <a:rPr sz="2600" b="1" spc="20" dirty="0">
                <a:latin typeface="Perpetua"/>
                <a:cs typeface="Perpetua"/>
              </a:rPr>
              <a:t>r</a:t>
            </a:r>
            <a:r>
              <a:rPr sz="2600" b="1" dirty="0">
                <a:latin typeface="Perpetua"/>
                <a:cs typeface="Perpetua"/>
              </a:rPr>
              <a:t>s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Help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trainees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set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halle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spc="35" dirty="0">
                <a:latin typeface="Perpetua"/>
                <a:cs typeface="Perpetua"/>
              </a:rPr>
              <a:t>g</a:t>
            </a:r>
            <a:r>
              <a:rPr sz="2600" dirty="0">
                <a:latin typeface="Perpetua"/>
                <a:cs typeface="Perpetua"/>
              </a:rPr>
              <a:t>ing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g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spc="-5" dirty="0">
                <a:latin typeface="Perpetua"/>
                <a:cs typeface="Perpetua"/>
              </a:rPr>
              <a:t>als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09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5" dirty="0">
                <a:latin typeface="Perpetua"/>
                <a:cs typeface="Perpetua"/>
              </a:rPr>
              <a:t>C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ealistic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15" dirty="0">
                <a:latin typeface="Perpetua"/>
                <a:cs typeface="Perpetua"/>
              </a:rPr>
              <a:t>x</a:t>
            </a:r>
            <a:r>
              <a:rPr sz="2600" dirty="0">
                <a:latin typeface="Perpetua"/>
                <a:cs typeface="Perpetua"/>
              </a:rPr>
              <a:t>pe</a:t>
            </a:r>
            <a:r>
              <a:rPr sz="2600" spc="-15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3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tio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s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5" dirty="0">
                <a:latin typeface="Perpetua"/>
                <a:cs typeface="Perpetua"/>
              </a:rPr>
              <a:t>Com</a:t>
            </a:r>
            <a:r>
              <a:rPr sz="2600" spc="-25" dirty="0">
                <a:latin typeface="Perpetua"/>
                <a:cs typeface="Perpetua"/>
              </a:rPr>
              <a:t>m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ic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perf</a:t>
            </a:r>
            <a:r>
              <a:rPr sz="2600" spc="-10" dirty="0">
                <a:latin typeface="Perpetua"/>
                <a:cs typeface="Perpetua"/>
              </a:rPr>
              <a:t>o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spc="-5" dirty="0">
                <a:latin typeface="Perpetua"/>
                <a:cs typeface="Perpetua"/>
              </a:rPr>
              <a:t>man</a:t>
            </a:r>
            <a:r>
              <a:rPr sz="2600" spc="-15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ex</a:t>
            </a:r>
            <a:r>
              <a:rPr sz="2600" spc="-15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ec</a:t>
            </a:r>
            <a:r>
              <a:rPr sz="2600" spc="-15" dirty="0">
                <a:latin typeface="Perpetua"/>
                <a:cs typeface="Perpetua"/>
              </a:rPr>
              <a:t>t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tio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s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spc="-5" dirty="0"/>
              <a:t>Th</a:t>
            </a:r>
            <a:r>
              <a:rPr sz="3800" dirty="0"/>
              <a:t>e</a:t>
            </a:r>
            <a:r>
              <a:rPr sz="3800" spc="-10" dirty="0">
                <a:latin typeface="Times New Roman"/>
                <a:cs typeface="Times New Roman"/>
              </a:rPr>
              <a:t> </a:t>
            </a:r>
            <a:r>
              <a:rPr sz="3800" dirty="0"/>
              <a:t>Learning</a:t>
            </a:r>
            <a:r>
              <a:rPr sz="3800" spc="-35" dirty="0">
                <a:latin typeface="Times New Roman"/>
                <a:cs typeface="Times New Roman"/>
              </a:rPr>
              <a:t> </a:t>
            </a:r>
            <a:r>
              <a:rPr sz="3800" spc="-5" dirty="0"/>
              <a:t>P</a:t>
            </a:r>
            <a:r>
              <a:rPr sz="3800" spc="-80" dirty="0"/>
              <a:t>r</a:t>
            </a:r>
            <a:r>
              <a:rPr sz="3800" dirty="0"/>
              <a:t>ocess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39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5645"/>
            <a:ext cx="7959090" cy="306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30" dirty="0">
                <a:latin typeface="Perpetua"/>
                <a:cs typeface="Perpetua"/>
              </a:rPr>
              <a:t>O</a:t>
            </a:r>
            <a:r>
              <a:rPr sz="2800" b="1" spc="-65" dirty="0">
                <a:latin typeface="Perpetua"/>
                <a:cs typeface="Perpetua"/>
              </a:rPr>
              <a:t>v</a:t>
            </a:r>
            <a:r>
              <a:rPr sz="2800" b="1" spc="-20" dirty="0">
                <a:latin typeface="Perpetua"/>
                <a:cs typeface="Perpetua"/>
              </a:rPr>
              <a:t>erlea</a:t>
            </a:r>
            <a:r>
              <a:rPr sz="2800" b="1" spc="75" dirty="0">
                <a:latin typeface="Perpetua"/>
                <a:cs typeface="Perpetua"/>
              </a:rPr>
              <a:t>r</a:t>
            </a:r>
            <a:r>
              <a:rPr sz="2800" b="1" spc="-15" dirty="0">
                <a:latin typeface="Perpetua"/>
                <a:cs typeface="Perpetua"/>
              </a:rPr>
              <a:t>ning</a:t>
            </a:r>
            <a:r>
              <a:rPr sz="2800" spc="140" dirty="0">
                <a:latin typeface="Perpetua"/>
                <a:cs typeface="Perpetua"/>
              </a:rPr>
              <a:t>:</a:t>
            </a:r>
            <a:r>
              <a:rPr sz="2800" spc="-215" dirty="0">
                <a:latin typeface="Perpetua"/>
                <a:cs typeface="Perpetua"/>
              </a:rPr>
              <a:t>T</a:t>
            </a:r>
            <a:r>
              <a:rPr sz="2800" spc="-20" dirty="0">
                <a:latin typeface="Perpetua"/>
                <a:cs typeface="Perpetua"/>
              </a:rPr>
              <a:t>rainee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ne</a:t>
            </a:r>
            <a:r>
              <a:rPr sz="2800" spc="-5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continue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practice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Perpetua"/>
                <a:cs typeface="Perpetua"/>
              </a:rPr>
              <a:t>e</a:t>
            </a:r>
            <a:r>
              <a:rPr sz="2800" spc="-80" dirty="0">
                <a:latin typeface="Perpetua"/>
                <a:cs typeface="Perpetua"/>
              </a:rPr>
              <a:t>v</a:t>
            </a:r>
            <a:r>
              <a:rPr sz="2800" spc="-15" dirty="0">
                <a:latin typeface="Perpetua"/>
                <a:cs typeface="Perpetua"/>
              </a:rPr>
              <a:t>en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if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60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h</a:t>
            </a:r>
            <a:r>
              <a:rPr sz="2800" spc="-110" dirty="0">
                <a:latin typeface="Perpetua"/>
                <a:cs typeface="Perpetua"/>
              </a:rPr>
              <a:t>a</a:t>
            </a:r>
            <a:r>
              <a:rPr sz="2800" spc="-80" dirty="0">
                <a:latin typeface="Perpetua"/>
                <a:cs typeface="Perpetua"/>
              </a:rPr>
              <a:t>v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been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</a:t>
            </a:r>
            <a:r>
              <a:rPr sz="2800" spc="-65" dirty="0">
                <a:latin typeface="Perpetua"/>
                <a:cs typeface="Perpetua"/>
              </a:rPr>
              <a:t>b</a:t>
            </a:r>
            <a:r>
              <a:rPr sz="2800" spc="-15" dirty="0">
                <a:latin typeface="Perpetua"/>
                <a:cs typeface="Perpetua"/>
              </a:rPr>
              <a:t>le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per</a:t>
            </a:r>
            <a:r>
              <a:rPr sz="2800" spc="-5" dirty="0">
                <a:latin typeface="Perpetua"/>
                <a:cs typeface="Perpetua"/>
              </a:rPr>
              <a:t>f</a:t>
            </a:r>
            <a:r>
              <a:rPr sz="2800" spc="-15" dirty="0">
                <a:latin typeface="Perpetua"/>
                <a:cs typeface="Perpetua"/>
              </a:rPr>
              <a:t>o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25" dirty="0">
                <a:latin typeface="Perpetua"/>
                <a:cs typeface="Perpetua"/>
              </a:rPr>
              <a:t>m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objecti</a:t>
            </a:r>
            <a:r>
              <a:rPr sz="2800" spc="-80" dirty="0">
                <a:latin typeface="Perpetua"/>
                <a:cs typeface="Perpetua"/>
              </a:rPr>
              <a:t>v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60" dirty="0">
                <a:latin typeface="Perpetua"/>
                <a:cs typeface="Perpetua"/>
              </a:rPr>
              <a:t>e</a:t>
            </a:r>
            <a:r>
              <a:rPr sz="2800" spc="-80" dirty="0">
                <a:latin typeface="Perpetua"/>
                <a:cs typeface="Perpetua"/>
              </a:rPr>
              <a:t>v</a:t>
            </a:r>
            <a:r>
              <a:rPr sz="2800" spc="-10" dirty="0">
                <a:latin typeface="Perpetua"/>
                <a:cs typeface="Perpetua"/>
              </a:rPr>
              <a:t>eral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times</a:t>
            </a:r>
            <a:endParaRPr sz="2800">
              <a:latin typeface="Perpetua"/>
              <a:cs typeface="Perpetua"/>
            </a:endParaRPr>
          </a:p>
          <a:p>
            <a:pPr marL="285115" marR="33274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15" dirty="0">
                <a:latin typeface="Perpetua"/>
                <a:cs typeface="Perpetua"/>
              </a:rPr>
              <a:t>E</a:t>
            </a:r>
            <a:r>
              <a:rPr sz="2800" b="1" spc="70" dirty="0">
                <a:latin typeface="Perpetua"/>
                <a:cs typeface="Perpetua"/>
              </a:rPr>
              <a:t>r</a:t>
            </a:r>
            <a:r>
              <a:rPr sz="2800" b="1" spc="-15" dirty="0">
                <a:latin typeface="Perpetua"/>
                <a:cs typeface="Perpetua"/>
              </a:rPr>
              <a:t>ror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Perpetua"/>
                <a:cs typeface="Perpetua"/>
              </a:rPr>
              <a:t>manageme</a:t>
            </a:r>
            <a:r>
              <a:rPr sz="2800" b="1" spc="-40" dirty="0">
                <a:latin typeface="Perpetua"/>
                <a:cs typeface="Perpetua"/>
              </a:rPr>
              <a:t>n</a:t>
            </a:r>
            <a:r>
              <a:rPr sz="2800" b="1" dirty="0">
                <a:latin typeface="Perpetua"/>
                <a:cs typeface="Perpetua"/>
              </a:rPr>
              <a:t>t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Perpetua"/>
                <a:cs typeface="Perpetua"/>
              </a:rPr>
              <a:t>trainin</a:t>
            </a:r>
            <a:r>
              <a:rPr sz="2800" b="1" spc="-5" dirty="0">
                <a:latin typeface="Perpetua"/>
                <a:cs typeface="Perpetua"/>
              </a:rPr>
              <a:t>g</a:t>
            </a:r>
            <a:r>
              <a:rPr sz="2800" spc="-10" dirty="0">
                <a:latin typeface="Perpetua"/>
                <a:cs typeface="Perpetua"/>
              </a:rPr>
              <a:t>: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G</a:t>
            </a:r>
            <a:r>
              <a:rPr sz="2800" spc="-25" dirty="0">
                <a:latin typeface="Perpetua"/>
                <a:cs typeface="Perpetua"/>
              </a:rPr>
              <a:t>i</a:t>
            </a:r>
            <a:r>
              <a:rPr sz="2800" spc="-15" dirty="0">
                <a:latin typeface="Perpetua"/>
                <a:cs typeface="Perpetua"/>
              </a:rPr>
              <a:t>ving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tra</a:t>
            </a:r>
            <a:r>
              <a:rPr sz="2800" spc="-25" dirty="0">
                <a:latin typeface="Perpetua"/>
                <a:cs typeface="Perpetua"/>
              </a:rPr>
              <a:t>i</a:t>
            </a:r>
            <a:r>
              <a:rPr sz="2800" spc="-15" dirty="0">
                <a:latin typeface="Perpetua"/>
                <a:cs typeface="Perpetua"/>
              </a:rPr>
              <a:t>ne</a:t>
            </a:r>
            <a:r>
              <a:rPr sz="2800" spc="-10" dirty="0">
                <a:latin typeface="Perpetua"/>
                <a:cs typeface="Perpetua"/>
              </a:rPr>
              <a:t>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op</a:t>
            </a:r>
            <a:r>
              <a:rPr sz="2800" spc="-10" dirty="0">
                <a:latin typeface="Perpetua"/>
                <a:cs typeface="Perpetua"/>
              </a:rPr>
              <a:t>p</a:t>
            </a:r>
            <a:r>
              <a:rPr sz="2800" spc="-15" dirty="0">
                <a:latin typeface="Perpetua"/>
                <a:cs typeface="Perpetua"/>
              </a:rPr>
              <a:t>o</a:t>
            </a:r>
            <a:r>
              <a:rPr sz="2800" spc="75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tunities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Perpetua"/>
                <a:cs typeface="Perpetua"/>
              </a:rPr>
              <a:t>ma</a:t>
            </a:r>
            <a:r>
              <a:rPr sz="2800" spc="-60" dirty="0">
                <a:latin typeface="Perpetua"/>
                <a:cs typeface="Perpetua"/>
              </a:rPr>
              <a:t>k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45" dirty="0">
                <a:latin typeface="Perpetua"/>
                <a:cs typeface="Perpetua"/>
              </a:rPr>
              <a:t>r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o</a:t>
            </a:r>
            <a:r>
              <a:rPr sz="2800" spc="45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du</a:t>
            </a:r>
            <a:r>
              <a:rPr sz="2800" spc="4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training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an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lea</a:t>
            </a:r>
            <a:r>
              <a:rPr sz="2800" spc="6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f</a:t>
            </a:r>
            <a:r>
              <a:rPr sz="2800" spc="-35" dirty="0">
                <a:latin typeface="Perpetua"/>
                <a:cs typeface="Perpetua"/>
              </a:rPr>
              <a:t>r</a:t>
            </a:r>
            <a:r>
              <a:rPr sz="2800" spc="-20" dirty="0">
                <a:latin typeface="Perpetua"/>
                <a:cs typeface="Perpetua"/>
              </a:rPr>
              <a:t>om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them</a:t>
            </a:r>
            <a:endParaRPr sz="2800">
              <a:latin typeface="Perpetua"/>
              <a:cs typeface="Perpetua"/>
            </a:endParaRPr>
          </a:p>
          <a:p>
            <a:pPr marL="285115" marR="14604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15" dirty="0">
                <a:latin typeface="Perpetua"/>
                <a:cs typeface="Perpetua"/>
              </a:rPr>
              <a:t>Massed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Perpetua"/>
                <a:cs typeface="Perpetua"/>
              </a:rPr>
              <a:t>practic</a:t>
            </a:r>
            <a:r>
              <a:rPr sz="2800" b="1" spc="-30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: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Perpetua"/>
                <a:cs typeface="Perpetua"/>
              </a:rPr>
              <a:t>I</a:t>
            </a:r>
            <a:r>
              <a:rPr sz="2800" spc="-15" dirty="0">
                <a:latin typeface="Perpetua"/>
                <a:cs typeface="Perpetua"/>
              </a:rPr>
              <a:t>ndividuals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practice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task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co</a:t>
            </a:r>
            <a:r>
              <a:rPr sz="2800" spc="-10" dirty="0">
                <a:latin typeface="Perpetua"/>
                <a:cs typeface="Perpetua"/>
              </a:rPr>
              <a:t>n</a:t>
            </a:r>
            <a:r>
              <a:rPr sz="2800" spc="-15" dirty="0">
                <a:latin typeface="Perpetua"/>
                <a:cs typeface="Perpetua"/>
              </a:rPr>
              <a:t>tinuo</a:t>
            </a:r>
            <a:r>
              <a:rPr sz="2800" spc="-10" dirty="0">
                <a:latin typeface="Perpetua"/>
                <a:cs typeface="Perpetua"/>
              </a:rPr>
              <a:t>us</a:t>
            </a:r>
            <a:r>
              <a:rPr sz="2800" spc="-70" dirty="0">
                <a:latin typeface="Perpetua"/>
                <a:cs typeface="Perpetua"/>
              </a:rPr>
              <a:t>l</a:t>
            </a:r>
            <a:r>
              <a:rPr sz="2800" spc="-295" dirty="0">
                <a:latin typeface="Perpetua"/>
                <a:cs typeface="Perpetua"/>
              </a:rPr>
              <a:t>y</a:t>
            </a:r>
            <a:r>
              <a:rPr sz="2800" spc="-10" dirty="0">
                <a:latin typeface="Perpetua"/>
                <a:cs typeface="Perpetua"/>
              </a:rPr>
              <a:t>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wi</a:t>
            </a:r>
            <a:r>
              <a:rPr sz="2800" spc="-15" dirty="0">
                <a:latin typeface="Perpetua"/>
                <a:cs typeface="Perpetua"/>
              </a:rPr>
              <a:t>thout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esting</a:t>
            </a:r>
            <a:endParaRPr sz="28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56845">
              <a:lnSpc>
                <a:spcPts val="4530"/>
              </a:lnSpc>
            </a:pPr>
            <a:r>
              <a:rPr sz="3800" dirty="0"/>
              <a:t>Int</a:t>
            </a:r>
            <a:r>
              <a:rPr sz="3800" spc="-75" dirty="0"/>
              <a:t>r</a:t>
            </a:r>
            <a:r>
              <a:rPr sz="3800" dirty="0"/>
              <a:t>oduc</a:t>
            </a:r>
            <a:r>
              <a:rPr sz="3800" spc="10" dirty="0"/>
              <a:t>t</a:t>
            </a:r>
            <a:r>
              <a:rPr sz="3800" spc="-5" dirty="0"/>
              <a:t>ion</a:t>
            </a:r>
            <a:endParaRPr sz="38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737715" y="1725645"/>
            <a:ext cx="7879080" cy="275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Perpetua"/>
                <a:cs typeface="Perpetua"/>
              </a:rPr>
              <a:t>Ce</a:t>
            </a:r>
            <a:r>
              <a:rPr sz="2800" spc="75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tain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c</a:t>
            </a:r>
            <a:r>
              <a:rPr sz="2800" spc="-15" dirty="0">
                <a:latin typeface="Perpetua"/>
                <a:cs typeface="Perpetua"/>
              </a:rPr>
              <a:t>on</a:t>
            </a:r>
            <a:r>
              <a:rPr sz="2800" spc="-10" dirty="0">
                <a:latin typeface="Perpetua"/>
                <a:cs typeface="Perpetua"/>
              </a:rPr>
              <a:t>dit</a:t>
            </a:r>
            <a:r>
              <a:rPr sz="2800" spc="-20" dirty="0">
                <a:latin typeface="Perpetua"/>
                <a:cs typeface="Perpetua"/>
              </a:rPr>
              <a:t>i</a:t>
            </a:r>
            <a:r>
              <a:rPr sz="2800" spc="-15" dirty="0">
                <a:latin typeface="Perpetua"/>
                <a:cs typeface="Perpetua"/>
              </a:rPr>
              <a:t>ons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Perpetua"/>
                <a:cs typeface="Perpetua"/>
              </a:rPr>
              <a:t>m</a:t>
            </a:r>
            <a:r>
              <a:rPr sz="2800" spc="-10" dirty="0">
                <a:latin typeface="Perpetua"/>
                <a:cs typeface="Perpetua"/>
              </a:rPr>
              <a:t>ust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be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ese</a:t>
            </a:r>
            <a:r>
              <a:rPr sz="2800" spc="-15" dirty="0">
                <a:latin typeface="Perpetua"/>
                <a:cs typeface="Perpetua"/>
              </a:rPr>
              <a:t>nt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for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lea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occ</a:t>
            </a:r>
            <a:r>
              <a:rPr sz="2800" spc="-10" dirty="0">
                <a:latin typeface="Perpetua"/>
                <a:cs typeface="Perpetua"/>
              </a:rPr>
              <a:t>u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:</a:t>
            </a:r>
            <a:endParaRPr sz="2800">
              <a:latin typeface="Perpetua"/>
              <a:cs typeface="Perpetua"/>
            </a:endParaRPr>
          </a:p>
          <a:p>
            <a:pPr marL="561340" lvl="1" indent="-228600">
              <a:lnSpc>
                <a:spcPct val="100000"/>
              </a:lnSpc>
              <a:spcBef>
                <a:spcPts val="459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975" algn="l"/>
              </a:tabLst>
            </a:pPr>
            <a:r>
              <a:rPr sz="2400" dirty="0">
                <a:latin typeface="Perpetua"/>
                <a:cs typeface="Perpetua"/>
              </a:rPr>
              <a:t>P</a:t>
            </a:r>
            <a:r>
              <a:rPr sz="2400" spc="-25" dirty="0">
                <a:latin typeface="Perpetua"/>
                <a:cs typeface="Perpetua"/>
              </a:rPr>
              <a:t>r</a:t>
            </a:r>
            <a:r>
              <a:rPr sz="2400" spc="-70" dirty="0">
                <a:latin typeface="Perpetua"/>
                <a:cs typeface="Perpetua"/>
              </a:rPr>
              <a:t>o</a:t>
            </a:r>
            <a:r>
              <a:rPr sz="2400" spc="-10" dirty="0">
                <a:latin typeface="Perpetua"/>
                <a:cs typeface="Perpetua"/>
              </a:rPr>
              <a:t>vide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o</a:t>
            </a:r>
            <a:r>
              <a:rPr sz="2400" spc="5" dirty="0">
                <a:latin typeface="Perpetua"/>
                <a:cs typeface="Perpetua"/>
              </a:rPr>
              <a:t>p</a:t>
            </a:r>
            <a:r>
              <a:rPr sz="2400" dirty="0">
                <a:latin typeface="Perpetua"/>
                <a:cs typeface="Perpetua"/>
              </a:rPr>
              <a:t>p</a:t>
            </a:r>
            <a:r>
              <a:rPr sz="2400" spc="5" dirty="0">
                <a:latin typeface="Perpetua"/>
                <a:cs typeface="Perpetua"/>
              </a:rPr>
              <a:t>o</a:t>
            </a:r>
            <a:r>
              <a:rPr sz="2400" spc="80" dirty="0">
                <a:latin typeface="Perpetua"/>
                <a:cs typeface="Perpetua"/>
              </a:rPr>
              <a:t>r</a:t>
            </a:r>
            <a:r>
              <a:rPr sz="2400" dirty="0">
                <a:latin typeface="Perpetua"/>
                <a:cs typeface="Perpetua"/>
              </a:rPr>
              <a:t>tuni</a:t>
            </a:r>
            <a:r>
              <a:rPr sz="2400" spc="-10" dirty="0">
                <a:latin typeface="Perpetua"/>
                <a:cs typeface="Perpetua"/>
              </a:rPr>
              <a:t>ties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for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Perpetua"/>
                <a:cs typeface="Perpetua"/>
              </a:rPr>
              <a:t>t</a:t>
            </a:r>
            <a:r>
              <a:rPr sz="2400" spc="-5" dirty="0">
                <a:latin typeface="Perpetua"/>
                <a:cs typeface="Perpetua"/>
              </a:rPr>
              <a:t>rai</a:t>
            </a:r>
            <a:r>
              <a:rPr sz="2400" spc="5" dirty="0">
                <a:latin typeface="Perpetua"/>
                <a:cs typeface="Perpetua"/>
              </a:rPr>
              <a:t>n</a:t>
            </a:r>
            <a:r>
              <a:rPr sz="2400" spc="-10" dirty="0">
                <a:latin typeface="Perpetua"/>
                <a:cs typeface="Perpetua"/>
              </a:rPr>
              <a:t>ees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to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pra</a:t>
            </a:r>
            <a:r>
              <a:rPr sz="2400" spc="-10" dirty="0">
                <a:latin typeface="Perpetua"/>
                <a:cs typeface="Perpetua"/>
              </a:rPr>
              <a:t>ctice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Perpetua"/>
                <a:cs typeface="Perpetua"/>
              </a:rPr>
              <a:t>an</a:t>
            </a:r>
            <a:r>
              <a:rPr sz="2400" dirty="0">
                <a:latin typeface="Perpetua"/>
                <a:cs typeface="Perpetua"/>
              </a:rPr>
              <a:t>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Perpetua"/>
                <a:cs typeface="Perpetua"/>
              </a:rPr>
              <a:t>r</a:t>
            </a:r>
            <a:r>
              <a:rPr sz="2400" spc="-10" dirty="0">
                <a:latin typeface="Perpetua"/>
                <a:cs typeface="Perpetua"/>
              </a:rPr>
              <a:t>ecei</a:t>
            </a:r>
            <a:r>
              <a:rPr sz="2400" spc="-70" dirty="0">
                <a:latin typeface="Perpetua"/>
                <a:cs typeface="Perpetua"/>
              </a:rPr>
              <a:t>v</a:t>
            </a:r>
            <a:r>
              <a:rPr sz="2400" spc="-10" dirty="0">
                <a:latin typeface="Perpetua"/>
                <a:cs typeface="Perpetua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Perpetua"/>
                <a:cs typeface="Perpetua"/>
              </a:rPr>
              <a:t>feedba</a:t>
            </a:r>
            <a:r>
              <a:rPr sz="2400" spc="30" dirty="0">
                <a:latin typeface="Perpetua"/>
                <a:cs typeface="Perpetua"/>
              </a:rPr>
              <a:t>c</a:t>
            </a:r>
            <a:r>
              <a:rPr sz="2400" spc="-15" dirty="0">
                <a:latin typeface="Perpetua"/>
                <a:cs typeface="Perpetua"/>
              </a:rPr>
              <a:t>k</a:t>
            </a:r>
            <a:endParaRPr sz="2400">
              <a:latin typeface="Perpetua"/>
              <a:cs typeface="Perpetua"/>
            </a:endParaRPr>
          </a:p>
          <a:p>
            <a:pPr marL="561340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975" algn="l"/>
              </a:tabLst>
            </a:pPr>
            <a:r>
              <a:rPr sz="2400" dirty="0">
                <a:latin typeface="Perpetua"/>
                <a:cs typeface="Perpetua"/>
              </a:rPr>
              <a:t>Offer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Perpetua"/>
                <a:cs typeface="Perpetua"/>
              </a:rPr>
              <a:t>meaningfu</a:t>
            </a:r>
            <a:r>
              <a:rPr sz="2400" dirty="0">
                <a:latin typeface="Perpetua"/>
                <a:cs typeface="Perpetua"/>
              </a:rPr>
              <a:t>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training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content</a:t>
            </a:r>
            <a:endParaRPr sz="2400">
              <a:latin typeface="Perpetua"/>
              <a:cs typeface="Perpetua"/>
            </a:endParaRPr>
          </a:p>
          <a:p>
            <a:pPr marL="561340" marR="73342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975" algn="l"/>
              </a:tabLst>
            </a:pPr>
            <a:r>
              <a:rPr sz="2400" spc="-10" dirty="0">
                <a:latin typeface="Perpetua"/>
                <a:cs typeface="Perpetua"/>
              </a:rPr>
              <a:t>Identify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Perpetua"/>
                <a:cs typeface="Perpetua"/>
              </a:rPr>
              <a:t>a</a:t>
            </a:r>
            <a:r>
              <a:rPr sz="2400" spc="-45" dirty="0">
                <a:latin typeface="Perpetua"/>
                <a:cs typeface="Perpetua"/>
              </a:rPr>
              <a:t>n</a:t>
            </a:r>
            <a:r>
              <a:rPr sz="2400" spc="-10" dirty="0">
                <a:latin typeface="Perpetua"/>
                <a:cs typeface="Perpetua"/>
              </a:rPr>
              <a:t>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p</a:t>
            </a:r>
            <a:r>
              <a:rPr sz="2400" spc="-25" dirty="0">
                <a:latin typeface="Perpetua"/>
                <a:cs typeface="Perpetua"/>
              </a:rPr>
              <a:t>r</a:t>
            </a:r>
            <a:r>
              <a:rPr sz="2400" dirty="0">
                <a:latin typeface="Perpetua"/>
                <a:cs typeface="Perpetua"/>
              </a:rPr>
              <a:t>e</a:t>
            </a:r>
            <a:r>
              <a:rPr sz="2400" spc="-25" dirty="0">
                <a:latin typeface="Perpetua"/>
                <a:cs typeface="Perpetua"/>
              </a:rPr>
              <a:t>r</a:t>
            </a:r>
            <a:r>
              <a:rPr sz="2400" spc="-10" dirty="0">
                <a:latin typeface="Perpetua"/>
                <a:cs typeface="Perpetua"/>
              </a:rPr>
              <a:t>equisites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th</a:t>
            </a:r>
            <a:r>
              <a:rPr sz="2400" spc="-25" dirty="0">
                <a:latin typeface="Perpetua"/>
                <a:cs typeface="Perpetua"/>
              </a:rPr>
              <a:t>a</a:t>
            </a:r>
            <a:r>
              <a:rPr sz="2400" spc="-10" dirty="0">
                <a:latin typeface="Perpetua"/>
                <a:cs typeface="Perpetua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Perpetua"/>
                <a:cs typeface="Perpetua"/>
              </a:rPr>
              <a:t>t</a:t>
            </a:r>
            <a:r>
              <a:rPr sz="2400" spc="-5" dirty="0">
                <a:latin typeface="Perpetua"/>
                <a:cs typeface="Perpetua"/>
              </a:rPr>
              <a:t>rai</a:t>
            </a:r>
            <a:r>
              <a:rPr sz="2400" spc="5" dirty="0">
                <a:latin typeface="Perpetua"/>
                <a:cs typeface="Perpetua"/>
              </a:rPr>
              <a:t>n</a:t>
            </a:r>
            <a:r>
              <a:rPr sz="2400" spc="-10" dirty="0">
                <a:latin typeface="Perpetua"/>
                <a:cs typeface="Perpetua"/>
              </a:rPr>
              <a:t>ees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Perpetua"/>
                <a:cs typeface="Perpetua"/>
              </a:rPr>
              <a:t>need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to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Perpetua"/>
                <a:cs typeface="Perpetua"/>
              </a:rPr>
              <a:t>complete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Perpetua"/>
                <a:cs typeface="Perpetua"/>
              </a:rPr>
              <a:t>t</a:t>
            </a:r>
            <a:r>
              <a:rPr sz="2400" spc="-15" dirty="0">
                <a:latin typeface="Perpetua"/>
                <a:cs typeface="Perpetua"/>
              </a:rPr>
              <a:t>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p</a:t>
            </a:r>
            <a:r>
              <a:rPr sz="2400" spc="-20" dirty="0">
                <a:latin typeface="Perpetua"/>
                <a:cs typeface="Perpetua"/>
              </a:rPr>
              <a:t>r</a:t>
            </a:r>
            <a:r>
              <a:rPr sz="2400" dirty="0">
                <a:latin typeface="Perpetua"/>
                <a:cs typeface="Perpetua"/>
              </a:rPr>
              <a:t>o</a:t>
            </a:r>
            <a:r>
              <a:rPr sz="2400" spc="45" dirty="0">
                <a:latin typeface="Perpetua"/>
                <a:cs typeface="Perpetua"/>
              </a:rPr>
              <a:t>g</a:t>
            </a:r>
            <a:r>
              <a:rPr sz="2400" spc="-5" dirty="0">
                <a:latin typeface="Perpetua"/>
                <a:cs typeface="Perpetua"/>
              </a:rPr>
              <a:t>ra</a:t>
            </a:r>
            <a:r>
              <a:rPr sz="2400" dirty="0">
                <a:latin typeface="Perpetua"/>
                <a:cs typeface="Perpetua"/>
              </a:rPr>
              <a:t>m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Perpetua"/>
                <a:cs typeface="Perpetua"/>
              </a:rPr>
              <a:t>success</a:t>
            </a:r>
            <a:r>
              <a:rPr sz="2400" dirty="0">
                <a:latin typeface="Perpetua"/>
                <a:cs typeface="Perpetua"/>
              </a:rPr>
              <a:t>ful</a:t>
            </a:r>
            <a:r>
              <a:rPr sz="2400" spc="-50" dirty="0">
                <a:latin typeface="Perpetua"/>
                <a:cs typeface="Perpetua"/>
              </a:rPr>
              <a:t>l</a:t>
            </a:r>
            <a:r>
              <a:rPr sz="2400" spc="-10" dirty="0">
                <a:latin typeface="Perpetua"/>
                <a:cs typeface="Perpetua"/>
              </a:rPr>
              <a:t>y</a:t>
            </a:r>
            <a:endParaRPr sz="2400">
              <a:latin typeface="Perpetua"/>
              <a:cs typeface="Perpetua"/>
            </a:endParaRPr>
          </a:p>
          <a:p>
            <a:pPr marL="561340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975" algn="l"/>
              </a:tabLst>
            </a:pPr>
            <a:r>
              <a:rPr sz="2400" spc="-5" dirty="0">
                <a:latin typeface="Perpetua"/>
                <a:cs typeface="Perpetua"/>
              </a:rPr>
              <a:t>All</a:t>
            </a:r>
            <a:r>
              <a:rPr sz="2400" spc="-65" dirty="0">
                <a:latin typeface="Perpetua"/>
                <a:cs typeface="Perpetua"/>
              </a:rPr>
              <a:t>o</a:t>
            </a:r>
            <a:r>
              <a:rPr sz="2400" spc="-20" dirty="0">
                <a:latin typeface="Perpetua"/>
                <a:cs typeface="Perpetua"/>
              </a:rPr>
              <a:t>w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Perpetua"/>
                <a:cs typeface="Perpetua"/>
              </a:rPr>
              <a:t>trainees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to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Perpetua"/>
                <a:cs typeface="Perpetua"/>
              </a:rPr>
              <a:t>lea</a:t>
            </a:r>
            <a:r>
              <a:rPr sz="2400" spc="75" dirty="0">
                <a:latin typeface="Perpetua"/>
                <a:cs typeface="Perpetua"/>
              </a:rPr>
              <a:t>r</a:t>
            </a:r>
            <a:r>
              <a:rPr sz="2400" dirty="0">
                <a:latin typeface="Perpetua"/>
                <a:cs typeface="Perpetua"/>
              </a:rPr>
              <a:t>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Perpetua"/>
                <a:cs typeface="Perpetua"/>
              </a:rPr>
              <a:t>t</a:t>
            </a:r>
            <a:r>
              <a:rPr sz="2400" dirty="0">
                <a:latin typeface="Perpetua"/>
                <a:cs typeface="Perpetua"/>
              </a:rPr>
              <a:t>h</a:t>
            </a:r>
            <a:r>
              <a:rPr sz="2400" spc="-20" dirty="0">
                <a:latin typeface="Perpetua"/>
                <a:cs typeface="Perpetua"/>
              </a:rPr>
              <a:t>r</a:t>
            </a:r>
            <a:r>
              <a:rPr sz="2400" dirty="0">
                <a:latin typeface="Perpetua"/>
                <a:cs typeface="Perpetua"/>
              </a:rPr>
              <a:t>o</a:t>
            </a:r>
            <a:r>
              <a:rPr sz="2400" spc="5" dirty="0">
                <a:latin typeface="Perpetua"/>
                <a:cs typeface="Perpetua"/>
              </a:rPr>
              <a:t>u</a:t>
            </a:r>
            <a:r>
              <a:rPr sz="2400" spc="-15" dirty="0">
                <a:latin typeface="Perpetua"/>
                <a:cs typeface="Perpetua"/>
              </a:rPr>
              <a:t>gh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Perpetua"/>
                <a:cs typeface="Perpetua"/>
              </a:rPr>
              <a:t>o</a:t>
            </a:r>
            <a:r>
              <a:rPr sz="2400" spc="-10" dirty="0">
                <a:latin typeface="Perpetua"/>
                <a:cs typeface="Perpetua"/>
              </a:rPr>
              <a:t>bse</a:t>
            </a:r>
            <a:r>
              <a:rPr sz="2400" spc="80" dirty="0">
                <a:latin typeface="Perpetua"/>
                <a:cs typeface="Perpetua"/>
              </a:rPr>
              <a:t>r</a:t>
            </a:r>
            <a:r>
              <a:rPr sz="2400" spc="-55" dirty="0">
                <a:latin typeface="Perpetua"/>
                <a:cs typeface="Perpetua"/>
              </a:rPr>
              <a:t>v</a:t>
            </a:r>
            <a:r>
              <a:rPr sz="2400" spc="-25" dirty="0">
                <a:latin typeface="Perpetua"/>
                <a:cs typeface="Perpetua"/>
              </a:rPr>
              <a:t>a</a:t>
            </a:r>
            <a:r>
              <a:rPr sz="2400" dirty="0">
                <a:latin typeface="Perpetua"/>
                <a:cs typeface="Perpetua"/>
              </a:rPr>
              <a:t>tion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Perpetua"/>
                <a:cs typeface="Perpetua"/>
              </a:rPr>
              <a:t>an</a:t>
            </a:r>
            <a:r>
              <a:rPr sz="2400" dirty="0">
                <a:latin typeface="Perpetua"/>
                <a:cs typeface="Perpetua"/>
              </a:rPr>
              <a:t>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Perpetua"/>
                <a:cs typeface="Perpetua"/>
              </a:rPr>
              <a:t>e</a:t>
            </a:r>
            <a:r>
              <a:rPr sz="2400" dirty="0">
                <a:latin typeface="Perpetua"/>
                <a:cs typeface="Perpetua"/>
              </a:rPr>
              <a:t>x</a:t>
            </a:r>
            <a:r>
              <a:rPr sz="2400" spc="5" dirty="0">
                <a:latin typeface="Perpetua"/>
                <a:cs typeface="Perpetua"/>
              </a:rPr>
              <a:t>p</a:t>
            </a:r>
            <a:r>
              <a:rPr sz="2400" dirty="0">
                <a:latin typeface="Perpetua"/>
                <a:cs typeface="Perpetua"/>
              </a:rPr>
              <a:t>e</a:t>
            </a:r>
            <a:r>
              <a:rPr sz="2400" spc="45" dirty="0">
                <a:latin typeface="Perpetua"/>
                <a:cs typeface="Perpetua"/>
              </a:rPr>
              <a:t>r</a:t>
            </a:r>
            <a:r>
              <a:rPr sz="2400" spc="-10" dirty="0">
                <a:latin typeface="Perpetua"/>
                <a:cs typeface="Perpetua"/>
              </a:rPr>
              <a:t>ience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Perpetua"/>
                <a:cs typeface="Perpetua"/>
              </a:rPr>
              <a:t>and</a:t>
            </a:r>
            <a:endParaRPr sz="2400">
              <a:latin typeface="Perpetua"/>
              <a:cs typeface="Perpetua"/>
            </a:endParaRPr>
          </a:p>
          <a:p>
            <a:pPr marL="561340">
              <a:lnSpc>
                <a:spcPct val="100000"/>
              </a:lnSpc>
            </a:pPr>
            <a:r>
              <a:rPr sz="2400" dirty="0">
                <a:latin typeface="Perpetua"/>
                <a:cs typeface="Perpetua"/>
              </a:rPr>
              <a:t>ensu</a:t>
            </a:r>
            <a:r>
              <a:rPr sz="2400" spc="-25" dirty="0">
                <a:latin typeface="Perpetua"/>
                <a:cs typeface="Perpetua"/>
              </a:rPr>
              <a:t>r</a:t>
            </a:r>
            <a:r>
              <a:rPr sz="2400" dirty="0">
                <a:latin typeface="Perpetua"/>
                <a:cs typeface="Perpetua"/>
              </a:rPr>
              <a:t>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th</a:t>
            </a:r>
            <a:r>
              <a:rPr sz="2400" spc="-30" dirty="0">
                <a:latin typeface="Perpetua"/>
                <a:cs typeface="Perpetua"/>
              </a:rPr>
              <a:t>a</a:t>
            </a:r>
            <a:r>
              <a:rPr sz="2400" dirty="0">
                <a:latin typeface="Perpetua"/>
                <a:cs typeface="Perpetua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Perpetua"/>
                <a:cs typeface="Perpetua"/>
              </a:rPr>
              <a:t>t</a:t>
            </a:r>
            <a:r>
              <a:rPr sz="2400" dirty="0">
                <a:latin typeface="Perpetua"/>
                <a:cs typeface="Perpetua"/>
              </a:rPr>
              <a:t>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Perpetua"/>
                <a:cs typeface="Perpetua"/>
              </a:rPr>
              <a:t>w</a:t>
            </a:r>
            <a:r>
              <a:rPr sz="2400" dirty="0">
                <a:latin typeface="Perpetua"/>
                <a:cs typeface="Perpetua"/>
              </a:rPr>
              <a:t>ork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e</a:t>
            </a:r>
            <a:r>
              <a:rPr sz="2400" spc="-50" dirty="0">
                <a:latin typeface="Perpetua"/>
                <a:cs typeface="Perpetua"/>
              </a:rPr>
              <a:t>n</a:t>
            </a:r>
            <a:r>
              <a:rPr sz="2400" dirty="0">
                <a:latin typeface="Perpetua"/>
                <a:cs typeface="Perpetua"/>
              </a:rPr>
              <a:t>vi</a:t>
            </a:r>
            <a:r>
              <a:rPr sz="2400" spc="-30" dirty="0">
                <a:latin typeface="Perpetua"/>
                <a:cs typeface="Perpetua"/>
              </a:rPr>
              <a:t>r</a:t>
            </a:r>
            <a:r>
              <a:rPr sz="2400" dirty="0">
                <a:latin typeface="Perpetua"/>
                <a:cs typeface="Perpetua"/>
              </a:rPr>
              <a:t>on</a:t>
            </a:r>
            <a:r>
              <a:rPr sz="2400" spc="-5" dirty="0">
                <a:latin typeface="Perpetua"/>
                <a:cs typeface="Perpetua"/>
              </a:rPr>
              <a:t>men</a:t>
            </a:r>
            <a:r>
              <a:rPr sz="2400" dirty="0">
                <a:latin typeface="Perpetua"/>
                <a:cs typeface="Perpetua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suppo</a:t>
            </a:r>
            <a:r>
              <a:rPr sz="2400" spc="85" dirty="0">
                <a:latin typeface="Perpetua"/>
                <a:cs typeface="Perpetua"/>
              </a:rPr>
              <a:t>r</a:t>
            </a:r>
            <a:r>
              <a:rPr sz="2400" dirty="0">
                <a:latin typeface="Perpetua"/>
                <a:cs typeface="Perpetua"/>
              </a:rPr>
              <a:t>ts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use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of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Perpetua"/>
                <a:cs typeface="Perpetua"/>
              </a:rPr>
              <a:t>skills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spc="-5" dirty="0"/>
              <a:t>Th</a:t>
            </a:r>
            <a:r>
              <a:rPr sz="3800" dirty="0"/>
              <a:t>e</a:t>
            </a:r>
            <a:r>
              <a:rPr sz="3800" spc="-10" dirty="0">
                <a:latin typeface="Times New Roman"/>
                <a:cs typeface="Times New Roman"/>
              </a:rPr>
              <a:t> </a:t>
            </a:r>
            <a:r>
              <a:rPr sz="3800" dirty="0"/>
              <a:t>Learning</a:t>
            </a:r>
            <a:r>
              <a:rPr sz="3800" spc="-35" dirty="0">
                <a:latin typeface="Times New Roman"/>
                <a:cs typeface="Times New Roman"/>
              </a:rPr>
              <a:t> </a:t>
            </a:r>
            <a:r>
              <a:rPr sz="3800" spc="-5" dirty="0"/>
              <a:t>P</a:t>
            </a:r>
            <a:r>
              <a:rPr sz="3800" spc="-80" dirty="0"/>
              <a:t>r</a:t>
            </a:r>
            <a:r>
              <a:rPr sz="3800" dirty="0"/>
              <a:t>ocess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5535" marR="78613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1106805" algn="l"/>
              </a:tabLst>
            </a:pPr>
            <a:r>
              <a:rPr b="1" spc="-15" dirty="0">
                <a:latin typeface="Perpetua"/>
                <a:cs typeface="Perpetua"/>
              </a:rPr>
              <a:t>Spaced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Perpetua"/>
                <a:cs typeface="Perpetua"/>
              </a:rPr>
              <a:t>pr</a:t>
            </a:r>
            <a:r>
              <a:rPr b="1" spc="-10" dirty="0">
                <a:latin typeface="Perpetua"/>
                <a:cs typeface="Perpetua"/>
              </a:rPr>
              <a:t>a</a:t>
            </a:r>
            <a:r>
              <a:rPr b="1" spc="-20" dirty="0">
                <a:latin typeface="Perpetua"/>
                <a:cs typeface="Perpetua"/>
              </a:rPr>
              <a:t>cti</a:t>
            </a:r>
            <a:r>
              <a:rPr b="1" spc="-25" dirty="0">
                <a:latin typeface="Perpetua"/>
                <a:cs typeface="Perpetua"/>
              </a:rPr>
              <a:t>c</a:t>
            </a:r>
            <a:r>
              <a:rPr b="1" spc="-15" dirty="0">
                <a:latin typeface="Perpetua"/>
                <a:cs typeface="Perpetua"/>
              </a:rPr>
              <a:t>e</a:t>
            </a:r>
            <a:r>
              <a:rPr spc="-10" dirty="0"/>
              <a:t>:</a:t>
            </a:r>
            <a:r>
              <a:rPr spc="-180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spc="-15" dirty="0"/>
              <a:t>ndividuals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40" dirty="0"/>
              <a:t>r</a:t>
            </a:r>
            <a:r>
              <a:rPr spc="-15" dirty="0"/>
              <a:t>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40" dirty="0"/>
              <a:t>g</a:t>
            </a:r>
            <a:r>
              <a:rPr spc="-10" dirty="0"/>
              <a:t>i</a:t>
            </a:r>
            <a:r>
              <a:rPr spc="-85" dirty="0"/>
              <a:t>v</a:t>
            </a:r>
            <a:r>
              <a:rPr spc="-15" dirty="0"/>
              <a:t>en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35" dirty="0"/>
              <a:t>r</a:t>
            </a:r>
            <a:r>
              <a:rPr spc="-10" dirty="0"/>
              <a:t>est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0" dirty="0"/>
              <a:t>inte</a:t>
            </a:r>
            <a:r>
              <a:rPr spc="95" dirty="0"/>
              <a:t>r</a:t>
            </a:r>
            <a:r>
              <a:rPr spc="-70" dirty="0"/>
              <a:t>v</a:t>
            </a:r>
            <a:r>
              <a:rPr spc="-15" dirty="0"/>
              <a:t>als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20" dirty="0"/>
              <a:t>wi</a:t>
            </a:r>
            <a:r>
              <a:rPr spc="-10" dirty="0"/>
              <a:t>thin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practice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10" dirty="0"/>
              <a:t>sessions</a:t>
            </a:r>
          </a:p>
          <a:p>
            <a:pPr marL="1381125" lvl="1" indent="-228600">
              <a:lnSpc>
                <a:spcPct val="100000"/>
              </a:lnSpc>
              <a:spcBef>
                <a:spcPts val="430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1382395" algn="l"/>
              </a:tabLst>
            </a:pPr>
            <a:r>
              <a:rPr sz="2600" dirty="0">
                <a:latin typeface="Perpetua"/>
                <a:cs typeface="Perpetua"/>
              </a:rPr>
              <a:t>S</a:t>
            </a:r>
            <a:r>
              <a:rPr sz="2600" spc="-15" dirty="0">
                <a:latin typeface="Perpetua"/>
                <a:cs typeface="Perpetua"/>
              </a:rPr>
              <a:t>p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pra</a:t>
            </a:r>
            <a:r>
              <a:rPr sz="2600" spc="-15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ti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sup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ior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masse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pra</a:t>
            </a:r>
            <a:r>
              <a:rPr sz="2600" spc="-15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ti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</a:t>
            </a:r>
            <a:endParaRPr sz="2600">
              <a:latin typeface="Perpetua"/>
              <a:cs typeface="Perpetua"/>
            </a:endParaRPr>
          </a:p>
          <a:p>
            <a:pPr marL="1105535" marR="274955" indent="-272415">
              <a:lnSpc>
                <a:spcPct val="100000"/>
              </a:lnSpc>
              <a:spcBef>
                <a:spcPts val="58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1106805" algn="l"/>
              </a:tabLst>
            </a:pPr>
            <a:r>
              <a:rPr b="1" spc="-30" dirty="0">
                <a:latin typeface="Perpetua"/>
                <a:cs typeface="Perpetua"/>
              </a:rPr>
              <a:t>O</a:t>
            </a:r>
            <a:r>
              <a:rPr b="1" spc="-65" dirty="0">
                <a:latin typeface="Perpetua"/>
                <a:cs typeface="Perpetua"/>
              </a:rPr>
              <a:t>v</a:t>
            </a:r>
            <a:r>
              <a:rPr b="1" spc="-20" dirty="0">
                <a:latin typeface="Perpetua"/>
                <a:cs typeface="Perpetua"/>
              </a:rPr>
              <a:t>eral</a:t>
            </a:r>
            <a:r>
              <a:rPr b="1" spc="-10" dirty="0">
                <a:latin typeface="Perpetua"/>
                <a:cs typeface="Perpetua"/>
              </a:rPr>
              <a:t>l</a:t>
            </a:r>
            <a:r>
              <a:rPr b="1" spc="-80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Perpetua"/>
                <a:cs typeface="Perpetua"/>
              </a:rPr>
              <a:t>task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Perpetua"/>
                <a:cs typeface="Perpetua"/>
              </a:rPr>
              <a:t>comple</a:t>
            </a:r>
            <a:r>
              <a:rPr b="1" spc="-15" dirty="0">
                <a:latin typeface="Perpetua"/>
                <a:cs typeface="Perpetua"/>
              </a:rPr>
              <a:t>xit</a:t>
            </a:r>
            <a:r>
              <a:rPr b="1" spc="-10" dirty="0">
                <a:latin typeface="Perpetua"/>
                <a:cs typeface="Perpetua"/>
              </a:rPr>
              <a:t>y</a:t>
            </a:r>
            <a:r>
              <a:rPr spc="-10" dirty="0"/>
              <a:t>:</a:t>
            </a:r>
            <a:r>
              <a:rPr spc="-180" dirty="0">
                <a:latin typeface="Times New Roman"/>
                <a:cs typeface="Times New Roman"/>
              </a:rPr>
              <a:t> </a:t>
            </a:r>
            <a:r>
              <a:rPr spc="-35" dirty="0"/>
              <a:t>D</a:t>
            </a:r>
            <a:r>
              <a:rPr spc="-15" dirty="0"/>
              <a:t>e</a:t>
            </a:r>
            <a:r>
              <a:rPr spc="40" dirty="0"/>
              <a:t>g</a:t>
            </a:r>
            <a:r>
              <a:rPr spc="-40" dirty="0"/>
              <a:t>r</a:t>
            </a:r>
            <a:r>
              <a:rPr spc="-15" dirty="0"/>
              <a:t>ee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to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35" dirty="0"/>
              <a:t>w</a:t>
            </a:r>
            <a:r>
              <a:rPr spc="-10" dirty="0"/>
              <a:t>hi</a:t>
            </a:r>
            <a:r>
              <a:rPr spc="40" dirty="0"/>
              <a:t>c</a:t>
            </a:r>
            <a:r>
              <a:rPr spc="-15" dirty="0"/>
              <a:t>h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0" dirty="0"/>
              <a:t>task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40" dirty="0"/>
              <a:t>r</a:t>
            </a:r>
            <a:r>
              <a:rPr spc="-15" dirty="0"/>
              <a:t>equi</a:t>
            </a:r>
            <a:r>
              <a:rPr spc="-40" dirty="0"/>
              <a:t>r</a:t>
            </a:r>
            <a:r>
              <a:rPr spc="-10" dirty="0"/>
              <a:t>es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number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of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dist</a:t>
            </a:r>
            <a:r>
              <a:rPr spc="-25" dirty="0"/>
              <a:t>i</a:t>
            </a:r>
            <a:r>
              <a:rPr spc="-15" dirty="0"/>
              <a:t>nct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beh</a:t>
            </a:r>
            <a:r>
              <a:rPr spc="-105" dirty="0"/>
              <a:t>a</a:t>
            </a:r>
            <a:r>
              <a:rPr spc="-15" dirty="0"/>
              <a:t>vio</a:t>
            </a:r>
            <a:r>
              <a:rPr spc="40" dirty="0"/>
              <a:t>r</a:t>
            </a:r>
            <a:r>
              <a:rPr spc="-10" dirty="0"/>
              <a:t>s,</a:t>
            </a:r>
            <a:r>
              <a:rPr spc="-180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15" dirty="0"/>
              <a:t>nu</a:t>
            </a:r>
            <a:r>
              <a:rPr spc="-20" dirty="0"/>
              <a:t>m</a:t>
            </a:r>
            <a:r>
              <a:rPr spc="-15" dirty="0"/>
              <a:t>ber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45" dirty="0"/>
              <a:t>c</a:t>
            </a:r>
            <a:r>
              <a:rPr spc="-15" dirty="0"/>
              <a:t>hoices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0" dirty="0"/>
              <a:t>i</a:t>
            </a:r>
            <a:r>
              <a:rPr spc="-80" dirty="0"/>
              <a:t>nv</a:t>
            </a:r>
            <a:r>
              <a:rPr spc="-10" dirty="0"/>
              <a:t>ol</a:t>
            </a:r>
            <a:r>
              <a:rPr spc="-75" dirty="0"/>
              <a:t>v</a:t>
            </a:r>
            <a:r>
              <a:rPr spc="-15" dirty="0"/>
              <a:t>ed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perfo</a:t>
            </a:r>
            <a:r>
              <a:rPr spc="65" dirty="0"/>
              <a:t>r</a:t>
            </a:r>
            <a:r>
              <a:rPr spc="-20" dirty="0"/>
              <a:t>min</a:t>
            </a:r>
            <a:r>
              <a:rPr spc="-15" dirty="0"/>
              <a:t>g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10" dirty="0"/>
              <a:t>task,</a:t>
            </a:r>
            <a:r>
              <a:rPr spc="-185" dirty="0">
                <a:latin typeface="Times New Roman"/>
                <a:cs typeface="Times New Roman"/>
              </a:rPr>
              <a:t> </a:t>
            </a:r>
            <a:r>
              <a:rPr spc="-20" dirty="0"/>
              <a:t>an</a:t>
            </a:r>
            <a:r>
              <a:rPr spc="-15" dirty="0"/>
              <a:t>d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de</a:t>
            </a:r>
            <a:r>
              <a:rPr spc="40" dirty="0"/>
              <a:t>g</a:t>
            </a:r>
            <a:r>
              <a:rPr spc="-40" dirty="0"/>
              <a:t>r</a:t>
            </a:r>
            <a:r>
              <a:rPr spc="-15" dirty="0"/>
              <a:t>ee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0" dirty="0"/>
              <a:t>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un</a:t>
            </a:r>
            <a:r>
              <a:rPr spc="-10" dirty="0"/>
              <a:t>c</a:t>
            </a:r>
            <a:r>
              <a:rPr spc="-15" dirty="0"/>
              <a:t>e</a:t>
            </a:r>
            <a:r>
              <a:rPr spc="75" dirty="0"/>
              <a:t>r</a:t>
            </a:r>
            <a:r>
              <a:rPr spc="-10" dirty="0"/>
              <a:t>tainty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perf</a:t>
            </a:r>
            <a:r>
              <a:rPr spc="-10" dirty="0"/>
              <a:t>o</a:t>
            </a:r>
            <a:r>
              <a:rPr spc="65" dirty="0"/>
              <a:t>r</a:t>
            </a:r>
            <a:r>
              <a:rPr spc="-20" dirty="0"/>
              <a:t>min</a:t>
            </a:r>
            <a:r>
              <a:rPr spc="-15" dirty="0"/>
              <a:t>g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task</a:t>
            </a:r>
          </a:p>
          <a:p>
            <a:pPr marL="1105535" marR="508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1106805" algn="l"/>
              </a:tabLst>
            </a:pPr>
            <a:r>
              <a:rPr b="1" spc="-20" dirty="0">
                <a:latin typeface="Perpetua"/>
                <a:cs typeface="Perpetua"/>
              </a:rPr>
              <a:t>Men</a:t>
            </a:r>
            <a:r>
              <a:rPr b="1" spc="-25" dirty="0">
                <a:latin typeface="Perpetua"/>
                <a:cs typeface="Perpetua"/>
              </a:rPr>
              <a:t>t</a:t>
            </a:r>
            <a:r>
              <a:rPr b="1" spc="-15" dirty="0">
                <a:latin typeface="Perpetua"/>
                <a:cs typeface="Perpetua"/>
              </a:rPr>
              <a:t>al</a:t>
            </a:r>
            <a:r>
              <a:rPr b="1" spc="-7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Perpetua"/>
                <a:cs typeface="Perpetua"/>
              </a:rPr>
              <a:t>req</a:t>
            </a:r>
            <a:r>
              <a:rPr b="1" spc="-30" dirty="0">
                <a:latin typeface="Perpetua"/>
                <a:cs typeface="Perpetua"/>
              </a:rPr>
              <a:t>u</a:t>
            </a:r>
            <a:r>
              <a:rPr b="1" spc="-15" dirty="0">
                <a:latin typeface="Perpetua"/>
                <a:cs typeface="Perpetua"/>
              </a:rPr>
              <a:t>irement</a:t>
            </a:r>
            <a:r>
              <a:rPr b="1" spc="-20" dirty="0">
                <a:latin typeface="Perpetua"/>
                <a:cs typeface="Perpetua"/>
              </a:rPr>
              <a:t>s</a:t>
            </a:r>
            <a:r>
              <a:rPr spc="-10" dirty="0"/>
              <a:t>:</a:t>
            </a:r>
            <a:r>
              <a:rPr spc="-165" dirty="0">
                <a:latin typeface="Times New Roman"/>
                <a:cs typeface="Times New Roman"/>
              </a:rPr>
              <a:t> </a:t>
            </a:r>
            <a:r>
              <a:rPr spc="-15" dirty="0"/>
              <a:t>De</a:t>
            </a:r>
            <a:r>
              <a:rPr spc="40" dirty="0"/>
              <a:t>g</a:t>
            </a:r>
            <a:r>
              <a:rPr spc="-40" dirty="0"/>
              <a:t>r</a:t>
            </a:r>
            <a:r>
              <a:rPr spc="-15" dirty="0"/>
              <a:t>ee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5" dirty="0"/>
              <a:t>to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20" dirty="0"/>
              <a:t>wh</a:t>
            </a:r>
            <a:r>
              <a:rPr spc="-25" dirty="0"/>
              <a:t>i</a:t>
            </a:r>
            <a:r>
              <a:rPr spc="45" dirty="0"/>
              <a:t>c</a:t>
            </a:r>
            <a:r>
              <a:rPr spc="-15" dirty="0"/>
              <a:t>h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task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40" dirty="0"/>
              <a:t>r</a:t>
            </a:r>
            <a:r>
              <a:rPr spc="-15" dirty="0"/>
              <a:t>equi</a:t>
            </a:r>
            <a:r>
              <a:rPr spc="-40" dirty="0"/>
              <a:t>r</a:t>
            </a:r>
            <a:r>
              <a:rPr spc="-10" dirty="0"/>
              <a:t>es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5" dirty="0"/>
              <a:t>subject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5" dirty="0"/>
              <a:t>to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use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or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de</a:t>
            </a:r>
            <a:r>
              <a:rPr spc="-20" dirty="0"/>
              <a:t>m</a:t>
            </a:r>
            <a:r>
              <a:rPr spc="-15" dirty="0"/>
              <a:t>onstr</a:t>
            </a:r>
            <a:r>
              <a:rPr spc="-40" dirty="0"/>
              <a:t>a</a:t>
            </a:r>
            <a:r>
              <a:rPr spc="-10" dirty="0"/>
              <a:t>te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30" dirty="0"/>
              <a:t>m</a:t>
            </a:r>
            <a:r>
              <a:rPr spc="-10" dirty="0"/>
              <a:t>ental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skills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or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cognit</a:t>
            </a:r>
            <a:r>
              <a:rPr spc="-20" dirty="0"/>
              <a:t>i</a:t>
            </a:r>
            <a:r>
              <a:rPr spc="-80" dirty="0"/>
              <a:t>v</a:t>
            </a:r>
            <a:r>
              <a:rPr spc="-15" dirty="0"/>
              <a:t>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skills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5" dirty="0"/>
              <a:t>or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30" dirty="0"/>
              <a:t>b</a:t>
            </a:r>
            <a:r>
              <a:rPr spc="-10" dirty="0"/>
              <a:t>il</a:t>
            </a:r>
            <a:r>
              <a:rPr spc="-20" dirty="0"/>
              <a:t>i</a:t>
            </a:r>
            <a:r>
              <a:rPr spc="-10" dirty="0"/>
              <a:t>ties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to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perf</a:t>
            </a:r>
            <a:r>
              <a:rPr spc="-10" dirty="0"/>
              <a:t>o</a:t>
            </a:r>
            <a:r>
              <a:rPr spc="75" dirty="0"/>
              <a:t>r</a:t>
            </a:r>
            <a:r>
              <a:rPr spc="-25" dirty="0"/>
              <a:t>m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25" dirty="0"/>
              <a:t>a</a:t>
            </a:r>
            <a:r>
              <a:rPr spc="-15" dirty="0"/>
              <a:t>sk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40</a:t>
            </a:fld>
            <a:endParaRPr spc="-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spc="-5" dirty="0"/>
              <a:t>Th</a:t>
            </a:r>
            <a:r>
              <a:rPr sz="3800" dirty="0"/>
              <a:t>e</a:t>
            </a:r>
            <a:r>
              <a:rPr sz="3800" spc="-10" dirty="0">
                <a:latin typeface="Times New Roman"/>
                <a:cs typeface="Times New Roman"/>
              </a:rPr>
              <a:t> </a:t>
            </a:r>
            <a:r>
              <a:rPr sz="3800" dirty="0"/>
              <a:t>Learning</a:t>
            </a:r>
            <a:r>
              <a:rPr sz="3800" spc="-35" dirty="0">
                <a:latin typeface="Times New Roman"/>
                <a:cs typeface="Times New Roman"/>
              </a:rPr>
              <a:t> </a:t>
            </a:r>
            <a:r>
              <a:rPr sz="3800" spc="-5" dirty="0"/>
              <a:t>P</a:t>
            </a:r>
            <a:r>
              <a:rPr sz="3800" spc="-80" dirty="0"/>
              <a:t>r</a:t>
            </a:r>
            <a:r>
              <a:rPr sz="3800" dirty="0"/>
              <a:t>ocess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5535" marR="508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1106805" algn="l"/>
              </a:tabLst>
            </a:pPr>
            <a:r>
              <a:rPr b="1" spc="-20" dirty="0">
                <a:latin typeface="Perpetua"/>
                <a:cs typeface="Perpetua"/>
              </a:rPr>
              <a:t>P</a:t>
            </a:r>
            <a:r>
              <a:rPr b="1" spc="-135" dirty="0">
                <a:latin typeface="Perpetua"/>
                <a:cs typeface="Perpetua"/>
              </a:rPr>
              <a:t>h</a:t>
            </a:r>
            <a:r>
              <a:rPr b="1" spc="-15" dirty="0">
                <a:latin typeface="Perpetua"/>
                <a:cs typeface="Perpetua"/>
              </a:rPr>
              <a:t>ysical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Perpetua"/>
                <a:cs typeface="Perpetua"/>
              </a:rPr>
              <a:t>requireme</a:t>
            </a:r>
            <a:r>
              <a:rPr b="1" spc="-35" dirty="0">
                <a:latin typeface="Perpetua"/>
                <a:cs typeface="Perpetua"/>
              </a:rPr>
              <a:t>n</a:t>
            </a:r>
            <a:r>
              <a:rPr b="1" spc="-15" dirty="0">
                <a:latin typeface="Perpetua"/>
                <a:cs typeface="Perpetua"/>
              </a:rPr>
              <a:t>ts</a:t>
            </a:r>
            <a:r>
              <a:rPr spc="-10" dirty="0"/>
              <a:t>:</a:t>
            </a:r>
            <a:r>
              <a:rPr spc="-165" dirty="0">
                <a:latin typeface="Times New Roman"/>
                <a:cs typeface="Times New Roman"/>
              </a:rPr>
              <a:t> </a:t>
            </a:r>
            <a:r>
              <a:rPr spc="-15" dirty="0"/>
              <a:t>De</a:t>
            </a:r>
            <a:r>
              <a:rPr spc="40" dirty="0"/>
              <a:t>g</a:t>
            </a:r>
            <a:r>
              <a:rPr spc="-40" dirty="0"/>
              <a:t>r</a:t>
            </a:r>
            <a:r>
              <a:rPr spc="-15" dirty="0"/>
              <a:t>ee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5" dirty="0"/>
              <a:t>to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20" dirty="0"/>
              <a:t>wh</a:t>
            </a:r>
            <a:r>
              <a:rPr spc="-25" dirty="0"/>
              <a:t>i</a:t>
            </a:r>
            <a:r>
              <a:rPr spc="45" dirty="0"/>
              <a:t>c</a:t>
            </a:r>
            <a:r>
              <a:rPr spc="-15" dirty="0"/>
              <a:t>h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task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40" dirty="0"/>
              <a:t>r</a:t>
            </a:r>
            <a:r>
              <a:rPr spc="-15" dirty="0"/>
              <a:t>equi</a:t>
            </a:r>
            <a:r>
              <a:rPr spc="-40" dirty="0"/>
              <a:t>r</a:t>
            </a:r>
            <a:r>
              <a:rPr spc="-10" dirty="0"/>
              <a:t>es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pe</a:t>
            </a:r>
            <a:r>
              <a:rPr spc="50" dirty="0"/>
              <a:t>r</a:t>
            </a:r>
            <a:r>
              <a:rPr spc="-15" dirty="0"/>
              <a:t>son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to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use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or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d</a:t>
            </a:r>
            <a:r>
              <a:rPr spc="-10" dirty="0"/>
              <a:t>e</a:t>
            </a:r>
            <a:r>
              <a:rPr spc="-30" dirty="0"/>
              <a:t>m</a:t>
            </a:r>
            <a:r>
              <a:rPr spc="-10" dirty="0"/>
              <a:t>onstr</a:t>
            </a:r>
            <a:r>
              <a:rPr spc="-40" dirty="0"/>
              <a:t>a</a:t>
            </a:r>
            <a:r>
              <a:rPr spc="-10" dirty="0"/>
              <a:t>te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75" dirty="0"/>
              <a:t>h</a:t>
            </a:r>
            <a:r>
              <a:rPr spc="-10" dirty="0"/>
              <a:t>ysical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skills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20" dirty="0"/>
              <a:t>and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20" dirty="0"/>
              <a:t>abi</a:t>
            </a:r>
            <a:r>
              <a:rPr spc="-15" dirty="0"/>
              <a:t>lit</a:t>
            </a:r>
            <a:r>
              <a:rPr spc="-20" dirty="0"/>
              <a:t>i</a:t>
            </a:r>
            <a:r>
              <a:rPr spc="-10" dirty="0"/>
              <a:t>es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to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perfo</a:t>
            </a:r>
            <a:r>
              <a:rPr spc="70" dirty="0"/>
              <a:t>r</a:t>
            </a:r>
            <a:r>
              <a:rPr spc="-25" dirty="0"/>
              <a:t>m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20" dirty="0"/>
              <a:t>an</a:t>
            </a:r>
            <a:r>
              <a:rPr spc="-15" dirty="0"/>
              <a:t>d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c</a:t>
            </a:r>
            <a:r>
              <a:rPr spc="-20" dirty="0"/>
              <a:t>om</a:t>
            </a:r>
            <a:r>
              <a:rPr spc="-10" dirty="0"/>
              <a:t>p</a:t>
            </a:r>
            <a:r>
              <a:rPr spc="-15" dirty="0"/>
              <a:t>lete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task</a:t>
            </a:r>
          </a:p>
          <a:p>
            <a:pPr marL="1105535" marR="116205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1106805" algn="l"/>
              </a:tabLst>
            </a:pPr>
            <a:r>
              <a:rPr b="1" spc="-20" dirty="0">
                <a:latin typeface="Perpetua"/>
                <a:cs typeface="Perpetua"/>
              </a:rPr>
              <a:t>Whole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spc="-35" dirty="0">
                <a:latin typeface="Perpetua"/>
                <a:cs typeface="Perpetua"/>
              </a:rPr>
              <a:t>p</a:t>
            </a:r>
            <a:r>
              <a:rPr b="1" spc="-15" dirty="0">
                <a:latin typeface="Perpetua"/>
                <a:cs typeface="Perpetua"/>
              </a:rPr>
              <a:t>ractic</a:t>
            </a:r>
            <a:r>
              <a:rPr b="1" spc="-25" dirty="0">
                <a:latin typeface="Perpetua"/>
                <a:cs typeface="Perpetua"/>
              </a:rPr>
              <a:t>e</a:t>
            </a:r>
            <a:r>
              <a:rPr spc="-10" dirty="0"/>
              <a:t>:</a:t>
            </a:r>
            <a:r>
              <a:rPr spc="-380" dirty="0">
                <a:latin typeface="Times New Roman"/>
                <a:cs typeface="Times New Roman"/>
              </a:rPr>
              <a:t> </a:t>
            </a:r>
            <a:r>
              <a:rPr spc="-20" dirty="0"/>
              <a:t>Al</a:t>
            </a:r>
            <a:r>
              <a:rPr spc="-10" dirty="0"/>
              <a:t>l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tasks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or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ob</a:t>
            </a:r>
            <a:r>
              <a:rPr spc="-25" dirty="0"/>
              <a:t>j</a:t>
            </a:r>
            <a:r>
              <a:rPr spc="-10" dirty="0"/>
              <a:t>ecti</a:t>
            </a:r>
            <a:r>
              <a:rPr spc="-75" dirty="0"/>
              <a:t>v</a:t>
            </a:r>
            <a:r>
              <a:rPr spc="-10" dirty="0"/>
              <a:t>es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should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be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practiced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45" dirty="0"/>
              <a:t>a</a:t>
            </a:r>
            <a:r>
              <a:rPr spc="-10" dirty="0"/>
              <a:t>t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same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time</a:t>
            </a:r>
          </a:p>
          <a:p>
            <a:pPr marL="1105535" marR="499109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1106805" algn="l"/>
              </a:tabLst>
            </a:pPr>
            <a:r>
              <a:rPr b="1" spc="-100" dirty="0">
                <a:latin typeface="Perpetua"/>
                <a:cs typeface="Perpetua"/>
              </a:rPr>
              <a:t>P</a:t>
            </a:r>
            <a:r>
              <a:rPr b="1" spc="-15" dirty="0">
                <a:latin typeface="Perpetua"/>
                <a:cs typeface="Perpetua"/>
              </a:rPr>
              <a:t>a</a:t>
            </a:r>
            <a:r>
              <a:rPr b="1" spc="85" dirty="0">
                <a:latin typeface="Perpetua"/>
                <a:cs typeface="Perpetua"/>
              </a:rPr>
              <a:t>r</a:t>
            </a:r>
            <a:r>
              <a:rPr b="1" spc="-10" dirty="0">
                <a:latin typeface="Perpetua"/>
                <a:cs typeface="Perpetua"/>
              </a:rPr>
              <a:t>t</a:t>
            </a:r>
            <a:r>
              <a:rPr b="1" spc="-75" dirty="0">
                <a:latin typeface="Times New Roman"/>
                <a:cs typeface="Times New Roman"/>
              </a:rPr>
              <a:t> </a:t>
            </a:r>
            <a:r>
              <a:rPr b="1" spc="-35" dirty="0">
                <a:latin typeface="Perpetua"/>
                <a:cs typeface="Perpetua"/>
              </a:rPr>
              <a:t>p</a:t>
            </a:r>
            <a:r>
              <a:rPr b="1" spc="-15" dirty="0">
                <a:latin typeface="Perpetua"/>
                <a:cs typeface="Perpetua"/>
              </a:rPr>
              <a:t>ractic</a:t>
            </a:r>
            <a:r>
              <a:rPr b="1" spc="-20" dirty="0">
                <a:latin typeface="Perpetua"/>
                <a:cs typeface="Perpetua"/>
              </a:rPr>
              <a:t>e</a:t>
            </a:r>
            <a:r>
              <a:rPr spc="-10" dirty="0"/>
              <a:t>:</a:t>
            </a:r>
            <a:r>
              <a:rPr spc="-390" dirty="0">
                <a:latin typeface="Times New Roman"/>
                <a:cs typeface="Times New Roman"/>
              </a:rPr>
              <a:t> </a:t>
            </a:r>
            <a:r>
              <a:rPr spc="-25" dirty="0"/>
              <a:t>A</a:t>
            </a:r>
            <a:r>
              <a:rPr spc="-15" dirty="0"/>
              <a:t>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spc="-15" dirty="0"/>
              <a:t>b</a:t>
            </a:r>
            <a:r>
              <a:rPr spc="-20" dirty="0"/>
              <a:t>j</a:t>
            </a:r>
            <a:r>
              <a:rPr spc="-10" dirty="0"/>
              <a:t>ecti</a:t>
            </a:r>
            <a:r>
              <a:rPr spc="-75" dirty="0"/>
              <a:t>v</a:t>
            </a:r>
            <a:r>
              <a:rPr spc="-15" dirty="0"/>
              <a:t>e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or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task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sho</a:t>
            </a:r>
            <a:r>
              <a:rPr spc="-10" dirty="0"/>
              <a:t>u</a:t>
            </a:r>
            <a:r>
              <a:rPr spc="-15" dirty="0"/>
              <a:t>ld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be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practiced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individual</a:t>
            </a:r>
            <a:r>
              <a:rPr spc="-75" dirty="0"/>
              <a:t>l</a:t>
            </a:r>
            <a:r>
              <a:rPr spc="-15" dirty="0"/>
              <a:t>y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10" dirty="0"/>
              <a:t>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soon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20" dirty="0"/>
              <a:t>a</a:t>
            </a:r>
            <a:r>
              <a:rPr spc="-10" dirty="0"/>
              <a:t>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ea</a:t>
            </a:r>
            <a:r>
              <a:rPr spc="45" dirty="0"/>
              <a:t>c</a:t>
            </a:r>
            <a:r>
              <a:rPr spc="-15" dirty="0"/>
              <a:t>h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25" dirty="0"/>
              <a:t>i</a:t>
            </a:r>
            <a:r>
              <a:rPr spc="-10" dirty="0"/>
              <a:t>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spc="-15" dirty="0"/>
              <a:t>nt</a:t>
            </a:r>
            <a:r>
              <a:rPr spc="-35" dirty="0"/>
              <a:t>r</a:t>
            </a:r>
            <a:r>
              <a:rPr spc="-15" dirty="0"/>
              <a:t>od</a:t>
            </a:r>
            <a:r>
              <a:rPr spc="-10" dirty="0"/>
              <a:t>u</a:t>
            </a:r>
            <a:r>
              <a:rPr spc="-15" dirty="0"/>
              <a:t>ced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training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35" dirty="0"/>
              <a:t>r</a:t>
            </a:r>
            <a:r>
              <a:rPr spc="-15" dirty="0"/>
              <a:t>o</a:t>
            </a:r>
            <a:r>
              <a:rPr spc="40" dirty="0"/>
              <a:t>g</a:t>
            </a:r>
            <a:r>
              <a:rPr spc="-20" dirty="0"/>
              <a:t>ram</a:t>
            </a:r>
          </a:p>
          <a:p>
            <a:pPr marL="110553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1106805" algn="l"/>
              </a:tabLst>
            </a:pPr>
            <a:r>
              <a:rPr spc="-15" dirty="0"/>
              <a:t>Practice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0" dirty="0"/>
              <a:t>m</a:t>
            </a:r>
            <a:r>
              <a:rPr spc="-10" dirty="0"/>
              <a:t>ust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be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45" dirty="0"/>
              <a:t>r</a:t>
            </a:r>
            <a:r>
              <a:rPr spc="-10" dirty="0"/>
              <a:t>el</a:t>
            </a:r>
            <a:r>
              <a:rPr spc="-40" dirty="0"/>
              <a:t>a</a:t>
            </a:r>
            <a:r>
              <a:rPr spc="-15" dirty="0"/>
              <a:t>ted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to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0" dirty="0"/>
              <a:t>training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objecti</a:t>
            </a:r>
            <a:r>
              <a:rPr spc="-80" dirty="0"/>
              <a:t>v</a:t>
            </a:r>
            <a:r>
              <a:rPr spc="-10" dirty="0"/>
              <a:t>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41</a:t>
            </a:fld>
            <a:endParaRPr spc="-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spc="-5" dirty="0"/>
              <a:t>Th</a:t>
            </a:r>
            <a:r>
              <a:rPr sz="3800" dirty="0"/>
              <a:t>e</a:t>
            </a:r>
            <a:r>
              <a:rPr sz="3800" spc="-10" dirty="0">
                <a:latin typeface="Times New Roman"/>
                <a:cs typeface="Times New Roman"/>
              </a:rPr>
              <a:t> </a:t>
            </a:r>
            <a:r>
              <a:rPr sz="3800" dirty="0"/>
              <a:t>Learning</a:t>
            </a:r>
            <a:r>
              <a:rPr sz="3800" spc="-35" dirty="0">
                <a:latin typeface="Times New Roman"/>
                <a:cs typeface="Times New Roman"/>
              </a:rPr>
              <a:t> </a:t>
            </a:r>
            <a:r>
              <a:rPr sz="3800" spc="-5" dirty="0"/>
              <a:t>P</a:t>
            </a:r>
            <a:r>
              <a:rPr sz="3800" spc="-80" dirty="0"/>
              <a:t>r</a:t>
            </a:r>
            <a:r>
              <a:rPr sz="3800" dirty="0"/>
              <a:t>ocess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42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5645"/>
            <a:ext cx="8015605" cy="442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480059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385" dirty="0">
                <a:latin typeface="Perpetua"/>
                <a:cs typeface="Perpetua"/>
              </a:rPr>
              <a:t>T</a:t>
            </a:r>
            <a:r>
              <a:rPr sz="2800" spc="-15" dirty="0">
                <a:latin typeface="Perpetua"/>
                <a:cs typeface="Perpetua"/>
              </a:rPr>
              <a:t>o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c</a:t>
            </a:r>
            <a:r>
              <a:rPr sz="2800" spc="-3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4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lon</a:t>
            </a:r>
            <a:r>
              <a:rPr sz="2800" spc="-5" dirty="0">
                <a:latin typeface="Perpetua"/>
                <a:cs typeface="Perpetua"/>
              </a:rPr>
              <a:t>g</a:t>
            </a:r>
            <a:r>
              <a:rPr sz="2800" spc="-10" dirty="0">
                <a:latin typeface="Perpetua"/>
                <a:cs typeface="Perpetua"/>
              </a:rPr>
              <a:t>-te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25" dirty="0">
                <a:latin typeface="Perpetua"/>
                <a:cs typeface="Perpetua"/>
              </a:rPr>
              <a:t>m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Perpetua"/>
                <a:cs typeface="Perpetua"/>
              </a:rPr>
              <a:t>m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30" dirty="0">
                <a:latin typeface="Perpetua"/>
                <a:cs typeface="Perpetua"/>
              </a:rPr>
              <a:t>m</a:t>
            </a:r>
            <a:r>
              <a:rPr sz="2800" spc="-10" dirty="0">
                <a:latin typeface="Perpetua"/>
                <a:cs typeface="Perpetua"/>
              </a:rPr>
              <a:t>o</a:t>
            </a:r>
            <a:r>
              <a:rPr sz="2800" spc="0" dirty="0">
                <a:latin typeface="Perpetua"/>
                <a:cs typeface="Perpetua"/>
              </a:rPr>
              <a:t>r</a:t>
            </a:r>
            <a:r>
              <a:rPr sz="2800" spc="-295" dirty="0">
                <a:latin typeface="Perpetua"/>
                <a:cs typeface="Perpetua"/>
              </a:rPr>
              <a:t>y</a:t>
            </a:r>
            <a:r>
              <a:rPr sz="2800" spc="-10" dirty="0">
                <a:latin typeface="Perpetua"/>
                <a:cs typeface="Perpetua"/>
              </a:rPr>
              <a:t>,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training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</a:t>
            </a:r>
            <a:r>
              <a:rPr sz="2800" spc="-3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o</a:t>
            </a:r>
            <a:r>
              <a:rPr sz="2800" spc="40" dirty="0">
                <a:latin typeface="Perpetua"/>
                <a:cs typeface="Perpetua"/>
              </a:rPr>
              <a:t>g</a:t>
            </a:r>
            <a:r>
              <a:rPr sz="2800" spc="-20" dirty="0">
                <a:latin typeface="Perpetua"/>
                <a:cs typeface="Perpetua"/>
              </a:rPr>
              <a:t>ram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Perpetua"/>
                <a:cs typeface="Perpetua"/>
              </a:rPr>
              <a:t>m</a:t>
            </a:r>
            <a:r>
              <a:rPr sz="2800" spc="-10" dirty="0">
                <a:latin typeface="Perpetua"/>
                <a:cs typeface="Perpetua"/>
              </a:rPr>
              <a:t>ust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be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ex</a:t>
            </a:r>
            <a:r>
              <a:rPr sz="2800" spc="-10" dirty="0">
                <a:latin typeface="Perpetua"/>
                <a:cs typeface="Perpetua"/>
              </a:rPr>
              <a:t>p</a:t>
            </a:r>
            <a:r>
              <a:rPr sz="2800" spc="-15" dirty="0">
                <a:latin typeface="Perpetua"/>
                <a:cs typeface="Perpetua"/>
              </a:rPr>
              <a:t>lici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co</a:t>
            </a:r>
            <a:r>
              <a:rPr sz="2800" spc="-10" dirty="0">
                <a:latin typeface="Perpetua"/>
                <a:cs typeface="Perpetua"/>
              </a:rPr>
              <a:t>n</a:t>
            </a:r>
            <a:r>
              <a:rPr sz="2800" spc="-15" dirty="0">
                <a:latin typeface="Perpetua"/>
                <a:cs typeface="Perpetua"/>
              </a:rPr>
              <a:t>tent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an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20" dirty="0">
                <a:latin typeface="Perpetua"/>
                <a:cs typeface="Perpetua"/>
              </a:rPr>
              <a:t>labor</a:t>
            </a:r>
            <a:r>
              <a:rPr sz="2800" spc="-45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10" dirty="0">
                <a:latin typeface="Perpetua"/>
                <a:cs typeface="Perpetua"/>
              </a:rPr>
              <a:t>etails</a:t>
            </a:r>
            <a:endParaRPr sz="2800">
              <a:latin typeface="Perpetua"/>
              <a:cs typeface="Perpetua"/>
            </a:endParaRPr>
          </a:p>
          <a:p>
            <a:pPr marL="285115" marR="6985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0" dirty="0">
                <a:latin typeface="Perpetua"/>
                <a:cs typeface="Perpetua"/>
              </a:rPr>
              <a:t>If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Perpetua"/>
                <a:cs typeface="Perpetua"/>
              </a:rPr>
              <a:t>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lengt</a:t>
            </a:r>
            <a:r>
              <a:rPr sz="2800" spc="-80" dirty="0">
                <a:latin typeface="Perpetua"/>
                <a:cs typeface="Perpetua"/>
              </a:rPr>
              <a:t>h</a:t>
            </a:r>
            <a:r>
              <a:rPr sz="2800" spc="-15" dirty="0">
                <a:latin typeface="Perpetua"/>
                <a:cs typeface="Perpetua"/>
              </a:rPr>
              <a:t>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</a:t>
            </a:r>
            <a:r>
              <a:rPr sz="2800" spc="-3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oc</a:t>
            </a:r>
            <a:r>
              <a:rPr sz="2800" spc="-10" dirty="0">
                <a:latin typeface="Perpetua"/>
                <a:cs typeface="Perpetua"/>
              </a:rPr>
              <a:t>ess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or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oc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du</a:t>
            </a:r>
            <a:r>
              <a:rPr sz="2800" spc="-3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is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be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taught,</a:t>
            </a:r>
            <a:r>
              <a:rPr sz="2800" spc="-20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inst</a:t>
            </a:r>
            <a:r>
              <a:rPr sz="2800" spc="5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uction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ne</a:t>
            </a:r>
            <a:r>
              <a:rPr sz="2800" spc="-5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ds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be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deli</a:t>
            </a:r>
            <a:r>
              <a:rPr sz="2800" spc="-80" dirty="0">
                <a:latin typeface="Perpetua"/>
                <a:cs typeface="Perpetua"/>
              </a:rPr>
              <a:t>v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3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in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sho</a:t>
            </a:r>
            <a:r>
              <a:rPr sz="2800" spc="75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sessions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in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o</a:t>
            </a:r>
            <a:r>
              <a:rPr sz="2800" spc="-20" dirty="0">
                <a:latin typeface="Perpetua"/>
                <a:cs typeface="Perpetua"/>
              </a:rPr>
              <a:t>rde</a:t>
            </a:r>
            <a:r>
              <a:rPr sz="2800" spc="-10" dirty="0">
                <a:latin typeface="Perpetua"/>
                <a:cs typeface="Perpetua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not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ex</a:t>
            </a:r>
            <a:r>
              <a:rPr sz="2800" spc="-10" dirty="0">
                <a:latin typeface="Perpetua"/>
                <a:cs typeface="Perpetua"/>
              </a:rPr>
              <a:t>c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Perpetua"/>
                <a:cs typeface="Perpetua"/>
              </a:rPr>
              <a:t>m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30" dirty="0">
                <a:latin typeface="Perpetua"/>
                <a:cs typeface="Perpetua"/>
              </a:rPr>
              <a:t>m</a:t>
            </a:r>
            <a:r>
              <a:rPr sz="2800" spc="-10" dirty="0">
                <a:latin typeface="Perpetua"/>
                <a:cs typeface="Perpetua"/>
              </a:rPr>
              <a:t>o</a:t>
            </a:r>
            <a:r>
              <a:rPr sz="2800" spc="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l</a:t>
            </a:r>
            <a:r>
              <a:rPr sz="2800" spc="-25" dirty="0">
                <a:latin typeface="Perpetua"/>
                <a:cs typeface="Perpetua"/>
              </a:rPr>
              <a:t>i</a:t>
            </a:r>
            <a:r>
              <a:rPr sz="2800" spc="-20" dirty="0">
                <a:latin typeface="Perpetua"/>
                <a:cs typeface="Perpetua"/>
              </a:rPr>
              <a:t>mits</a:t>
            </a:r>
            <a:endParaRPr sz="2800">
              <a:latin typeface="Perpetua"/>
              <a:cs typeface="Perpetua"/>
            </a:endParaRPr>
          </a:p>
          <a:p>
            <a:pPr marL="285115" marR="184785" indent="-272415" algn="just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0" dirty="0">
                <a:latin typeface="Perpetua"/>
                <a:cs typeface="Perpetua"/>
              </a:rPr>
              <a:t>Autom</a:t>
            </a:r>
            <a:r>
              <a:rPr sz="2800" b="1" spc="-40" dirty="0">
                <a:latin typeface="Perpetua"/>
                <a:cs typeface="Perpetua"/>
              </a:rPr>
              <a:t>a</a:t>
            </a:r>
            <a:r>
              <a:rPr sz="2800" b="1" spc="-20" dirty="0">
                <a:latin typeface="Perpetua"/>
                <a:cs typeface="Perpetua"/>
              </a:rPr>
              <a:t>tiz</a:t>
            </a:r>
            <a:r>
              <a:rPr sz="2800" b="1" spc="-35" dirty="0">
                <a:latin typeface="Perpetua"/>
                <a:cs typeface="Perpetua"/>
              </a:rPr>
              <a:t>a</a:t>
            </a:r>
            <a:r>
              <a:rPr sz="2800" b="1" spc="-20" dirty="0">
                <a:latin typeface="Perpetua"/>
                <a:cs typeface="Perpetua"/>
              </a:rPr>
              <a:t>tion</a:t>
            </a:r>
            <a:r>
              <a:rPr sz="2800" spc="-10" dirty="0">
                <a:latin typeface="Perpetua"/>
                <a:cs typeface="Perpetua"/>
              </a:rPr>
              <a:t>: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Making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rfo</a:t>
            </a:r>
            <a:r>
              <a:rPr sz="2800" spc="75" dirty="0">
                <a:latin typeface="Perpetua"/>
                <a:cs typeface="Perpetua"/>
              </a:rPr>
              <a:t>r</a:t>
            </a:r>
            <a:r>
              <a:rPr sz="2800" spc="-25" dirty="0">
                <a:latin typeface="Perpetua"/>
                <a:cs typeface="Perpetua"/>
              </a:rPr>
              <a:t>ma</a:t>
            </a:r>
            <a:r>
              <a:rPr sz="2800" spc="-10" dirty="0">
                <a:latin typeface="Perpetua"/>
                <a:cs typeface="Perpetua"/>
              </a:rPr>
              <a:t>n</a:t>
            </a:r>
            <a:r>
              <a:rPr sz="2800" spc="-15" dirty="0">
                <a:latin typeface="Perpetua"/>
                <a:cs typeface="Perpetua"/>
              </a:rPr>
              <a:t>ce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of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task,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ecall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kn</a:t>
            </a:r>
            <a:r>
              <a:rPr sz="2800" spc="-95" dirty="0">
                <a:latin typeface="Perpetua"/>
                <a:cs typeface="Perpetua"/>
              </a:rPr>
              <a:t>o</a:t>
            </a:r>
            <a:r>
              <a:rPr sz="2800" spc="-15" dirty="0">
                <a:latin typeface="Perpetua"/>
                <a:cs typeface="Perpetua"/>
              </a:rPr>
              <a:t>wledg</a:t>
            </a:r>
            <a:r>
              <a:rPr sz="2800" spc="-70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,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demonstr</a:t>
            </a:r>
            <a:r>
              <a:rPr sz="2800" spc="-4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tion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of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a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skill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so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autom</a:t>
            </a:r>
            <a:r>
              <a:rPr sz="2800" spc="-35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tic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5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Perpetua"/>
                <a:cs typeface="Perpetua"/>
              </a:rPr>
              <a:t>i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equi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es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little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thought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ttention</a:t>
            </a:r>
            <a:endParaRPr sz="2800">
              <a:latin typeface="Perpetua"/>
              <a:cs typeface="Perpetua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15" dirty="0">
                <a:latin typeface="Perpetua"/>
                <a:cs typeface="Perpetua"/>
              </a:rPr>
              <a:t>Feedbac</a:t>
            </a:r>
            <a:r>
              <a:rPr sz="2800" b="1" spc="-30" dirty="0">
                <a:latin typeface="Perpetua"/>
                <a:cs typeface="Perpetua"/>
              </a:rPr>
              <a:t>k</a:t>
            </a:r>
            <a:r>
              <a:rPr sz="2800" spc="-10" dirty="0">
                <a:latin typeface="Perpetua"/>
                <a:cs typeface="Perpetua"/>
              </a:rPr>
              <a:t>: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In</a:t>
            </a:r>
            <a:r>
              <a:rPr sz="2800" spc="-5" dirty="0">
                <a:latin typeface="Perpetua"/>
                <a:cs typeface="Perpetua"/>
              </a:rPr>
              <a:t>f</a:t>
            </a:r>
            <a:r>
              <a:rPr sz="2800" spc="-15" dirty="0">
                <a:latin typeface="Perpetua"/>
                <a:cs typeface="Perpetua"/>
              </a:rPr>
              <a:t>o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30" dirty="0">
                <a:latin typeface="Perpetua"/>
                <a:cs typeface="Perpetua"/>
              </a:rPr>
              <a:t>m</a:t>
            </a:r>
            <a:r>
              <a:rPr sz="2800" spc="-4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tion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abou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h</a:t>
            </a:r>
            <a:r>
              <a:rPr sz="2800" spc="-95" dirty="0">
                <a:latin typeface="Perpetua"/>
                <a:cs typeface="Perpetua"/>
              </a:rPr>
              <a:t>o</a:t>
            </a:r>
            <a:r>
              <a:rPr sz="2800" spc="-20" dirty="0">
                <a:latin typeface="Perpetua"/>
                <a:cs typeface="Perpetua"/>
              </a:rPr>
              <a:t>w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Perpetua"/>
                <a:cs typeface="Perpetua"/>
              </a:rPr>
              <a:t>w</a:t>
            </a:r>
            <a:r>
              <a:rPr sz="2800" spc="-10" dirty="0">
                <a:latin typeface="Perpetua"/>
                <a:cs typeface="Perpetua"/>
              </a:rPr>
              <a:t>ell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ople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</a:t>
            </a:r>
            <a:r>
              <a:rPr sz="2800" spc="-3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Perpetua"/>
                <a:cs typeface="Perpetua"/>
              </a:rPr>
              <a:t>m</a:t>
            </a:r>
            <a:r>
              <a:rPr sz="2800" spc="-10" dirty="0">
                <a:latin typeface="Perpetua"/>
                <a:cs typeface="Perpetua"/>
              </a:rPr>
              <a:t>eeting</a:t>
            </a:r>
            <a:endParaRPr sz="2800">
              <a:latin typeface="Perpetua"/>
              <a:cs typeface="Perpetua"/>
            </a:endParaRPr>
          </a:p>
          <a:p>
            <a:pPr marL="285115">
              <a:lnSpc>
                <a:spcPct val="100000"/>
              </a:lnSpc>
            </a:pPr>
            <a:r>
              <a:rPr sz="2800" spc="-15" dirty="0">
                <a:latin typeface="Perpetua"/>
                <a:cs typeface="Perpetua"/>
              </a:rPr>
              <a:t>the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tra</a:t>
            </a:r>
            <a:r>
              <a:rPr sz="2800" spc="-25" dirty="0">
                <a:latin typeface="Perpetua"/>
                <a:cs typeface="Perpetua"/>
              </a:rPr>
              <a:t>i</a:t>
            </a:r>
            <a:r>
              <a:rPr sz="2800" spc="-15" dirty="0">
                <a:latin typeface="Perpetua"/>
                <a:cs typeface="Perpetua"/>
              </a:rPr>
              <a:t>ning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objecti</a:t>
            </a:r>
            <a:r>
              <a:rPr sz="2800" spc="-80" dirty="0">
                <a:latin typeface="Perpetua"/>
                <a:cs typeface="Perpetua"/>
              </a:rPr>
              <a:t>v</a:t>
            </a:r>
            <a:r>
              <a:rPr sz="2800" spc="-10" dirty="0">
                <a:latin typeface="Perpetua"/>
                <a:cs typeface="Perpetua"/>
              </a:rPr>
              <a:t>es</a:t>
            </a:r>
            <a:endParaRPr sz="28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40" y="347706"/>
            <a:ext cx="7274559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235" dirty="0">
                <a:solidFill>
                  <a:srgbClr val="464646"/>
                </a:solidFill>
                <a:latin typeface="Franklin Gothic Book"/>
                <a:cs typeface="Franklin Gothic Book"/>
              </a:rPr>
              <a:t>T</a:t>
            </a:r>
            <a:r>
              <a:rPr sz="34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able</a:t>
            </a:r>
            <a:r>
              <a:rPr sz="3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5" dirty="0">
                <a:solidFill>
                  <a:srgbClr val="464646"/>
                </a:solidFill>
                <a:latin typeface="Franklin Gothic Book"/>
                <a:cs typeface="Franklin Gothic Book"/>
              </a:rPr>
              <a:t>4</a:t>
            </a:r>
            <a:r>
              <a:rPr sz="3400" spc="-135" dirty="0">
                <a:solidFill>
                  <a:srgbClr val="464646"/>
                </a:solidFill>
                <a:latin typeface="Franklin Gothic Book"/>
                <a:cs typeface="Franklin Gothic Book"/>
              </a:rPr>
              <a:t>.</a:t>
            </a:r>
            <a:r>
              <a:rPr sz="3400" spc="-5" dirty="0">
                <a:solidFill>
                  <a:srgbClr val="464646"/>
                </a:solidFill>
                <a:latin typeface="Franklin Gothic Book"/>
                <a:cs typeface="Franklin Gothic Book"/>
              </a:rPr>
              <a:t>1</a:t>
            </a:r>
            <a:r>
              <a:rPr sz="3400" dirty="0">
                <a:solidFill>
                  <a:srgbClr val="464646"/>
                </a:solidFill>
                <a:latin typeface="Franklin Gothic Book"/>
                <a:cs typeface="Franklin Gothic Book"/>
              </a:rPr>
              <a:t>2</a:t>
            </a:r>
            <a:r>
              <a:rPr sz="3400" spc="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464646"/>
                </a:solidFill>
                <a:latin typeface="Franklin Gothic Book"/>
                <a:cs typeface="Franklin Gothic Book"/>
              </a:rPr>
              <a:t>-</a:t>
            </a:r>
            <a:r>
              <a:rPr sz="34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Franklin Gothic Book"/>
                <a:cs typeface="Franklin Gothic Book"/>
              </a:rPr>
              <a:t>Thr</a:t>
            </a:r>
            <a:r>
              <a:rPr sz="3400" spc="-35" dirty="0">
                <a:solidFill>
                  <a:srgbClr val="464646"/>
                </a:solidFill>
                <a:latin typeface="Franklin Gothic Book"/>
                <a:cs typeface="Franklin Gothic Book"/>
              </a:rPr>
              <a:t>e</a:t>
            </a:r>
            <a:r>
              <a:rPr sz="34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e</a:t>
            </a:r>
            <a:r>
              <a:rPr sz="3400" spc="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25" dirty="0">
                <a:solidFill>
                  <a:srgbClr val="464646"/>
                </a:solidFill>
                <a:latin typeface="Franklin Gothic Book"/>
                <a:cs typeface="Franklin Gothic Book"/>
              </a:rPr>
              <a:t>T</a:t>
            </a:r>
            <a:r>
              <a:rPr sz="3400" spc="-25" dirty="0">
                <a:solidFill>
                  <a:srgbClr val="464646"/>
                </a:solidFill>
                <a:latin typeface="Franklin Gothic Book"/>
                <a:cs typeface="Franklin Gothic Book"/>
              </a:rPr>
              <a:t>yp</a:t>
            </a:r>
            <a:r>
              <a:rPr sz="3400" spc="-40" dirty="0">
                <a:solidFill>
                  <a:srgbClr val="464646"/>
                </a:solidFill>
                <a:latin typeface="Franklin Gothic Book"/>
                <a:cs typeface="Franklin Gothic Book"/>
              </a:rPr>
              <a:t>e</a:t>
            </a:r>
            <a:r>
              <a:rPr sz="34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s</a:t>
            </a:r>
            <a:r>
              <a:rPr sz="3400" spc="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of</a:t>
            </a:r>
            <a:r>
              <a:rPr sz="34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Ins</a:t>
            </a:r>
            <a:r>
              <a:rPr sz="3400" spc="-25" dirty="0">
                <a:solidFill>
                  <a:srgbClr val="464646"/>
                </a:solidFill>
                <a:latin typeface="Franklin Gothic Book"/>
                <a:cs typeface="Franklin Gothic Book"/>
              </a:rPr>
              <a:t>t</a:t>
            </a:r>
            <a:r>
              <a:rPr sz="34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r</a:t>
            </a:r>
            <a:r>
              <a:rPr sz="3400" spc="-30" dirty="0">
                <a:solidFill>
                  <a:srgbClr val="464646"/>
                </a:solidFill>
                <a:latin typeface="Franklin Gothic Book"/>
                <a:cs typeface="Franklin Gothic Book"/>
              </a:rPr>
              <a:t>u</a:t>
            </a:r>
            <a:r>
              <a:rPr sz="34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ctional</a:t>
            </a:r>
            <a:endParaRPr sz="3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34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In</a:t>
            </a:r>
            <a:r>
              <a:rPr sz="3400" spc="-80" dirty="0">
                <a:solidFill>
                  <a:srgbClr val="464646"/>
                </a:solidFill>
                <a:latin typeface="Franklin Gothic Book"/>
                <a:cs typeface="Franklin Gothic Book"/>
              </a:rPr>
              <a:t>t</a:t>
            </a:r>
            <a:r>
              <a:rPr sz="34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eraction</a:t>
            </a:r>
            <a:endParaRPr sz="34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312" y="2924175"/>
            <a:ext cx="8305800" cy="24256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43</a:t>
            </a:fld>
            <a:endParaRPr spc="-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spc="-5" dirty="0"/>
              <a:t>Th</a:t>
            </a:r>
            <a:r>
              <a:rPr sz="3800" dirty="0"/>
              <a:t>e</a:t>
            </a:r>
            <a:r>
              <a:rPr sz="3800" spc="-10" dirty="0">
                <a:latin typeface="Times New Roman"/>
                <a:cs typeface="Times New Roman"/>
              </a:rPr>
              <a:t> </a:t>
            </a:r>
            <a:r>
              <a:rPr sz="3800" dirty="0"/>
              <a:t>Learning</a:t>
            </a:r>
            <a:r>
              <a:rPr sz="3800" spc="-35" dirty="0">
                <a:latin typeface="Times New Roman"/>
                <a:cs typeface="Times New Roman"/>
              </a:rPr>
              <a:t> </a:t>
            </a:r>
            <a:r>
              <a:rPr sz="3800" spc="-5" dirty="0"/>
              <a:t>P</a:t>
            </a:r>
            <a:r>
              <a:rPr sz="3800" spc="-80" dirty="0"/>
              <a:t>r</a:t>
            </a:r>
            <a:r>
              <a:rPr sz="3800" dirty="0"/>
              <a:t>ocess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44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5645"/>
            <a:ext cx="7669530" cy="2138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40386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Perpetua"/>
                <a:cs typeface="Perpetua"/>
              </a:rPr>
              <a:t>Em</a:t>
            </a:r>
            <a:r>
              <a:rPr sz="2800" spc="-10" dirty="0">
                <a:latin typeface="Perpetua"/>
                <a:cs typeface="Perpetua"/>
              </a:rPr>
              <a:t>p</a:t>
            </a:r>
            <a:r>
              <a:rPr sz="2800" spc="-15" dirty="0">
                <a:latin typeface="Perpetua"/>
                <a:cs typeface="Perpetua"/>
              </a:rPr>
              <a:t>l</a:t>
            </a:r>
            <a:r>
              <a:rPr sz="2800" spc="-95" dirty="0">
                <a:latin typeface="Perpetua"/>
                <a:cs typeface="Perpetua"/>
              </a:rPr>
              <a:t>o</a:t>
            </a:r>
            <a:r>
              <a:rPr sz="2800" spc="-70" dirty="0">
                <a:latin typeface="Perpetua"/>
                <a:cs typeface="Perpetua"/>
              </a:rPr>
              <a:t>y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es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lea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ough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obse</a:t>
            </a:r>
            <a:r>
              <a:rPr sz="2800" spc="95" dirty="0">
                <a:latin typeface="Perpetua"/>
                <a:cs typeface="Perpetua"/>
              </a:rPr>
              <a:t>r</a:t>
            </a:r>
            <a:r>
              <a:rPr sz="2800" spc="-70" dirty="0">
                <a:latin typeface="Perpetua"/>
                <a:cs typeface="Perpetua"/>
              </a:rPr>
              <a:t>v</a:t>
            </a:r>
            <a:r>
              <a:rPr sz="2800" spc="-45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tion,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xp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4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ienc</a:t>
            </a:r>
            <a:r>
              <a:rPr sz="2800" spc="-65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,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interacting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wi</a:t>
            </a: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othe</a:t>
            </a:r>
            <a:r>
              <a:rPr sz="2800" spc="45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s</a:t>
            </a:r>
            <a:endParaRPr sz="2800">
              <a:latin typeface="Perpetua"/>
              <a:cs typeface="Perpetua"/>
            </a:endParaRPr>
          </a:p>
          <a:p>
            <a:pPr marL="285115" marR="508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5" dirty="0">
                <a:latin typeface="Perpetua"/>
                <a:cs typeface="Perpetua"/>
              </a:rPr>
              <a:t>C</a:t>
            </a:r>
            <a:r>
              <a:rPr sz="2800" b="1" spc="-30" dirty="0">
                <a:latin typeface="Perpetua"/>
                <a:cs typeface="Perpetua"/>
              </a:rPr>
              <a:t>o</a:t>
            </a:r>
            <a:r>
              <a:rPr sz="2800" b="1" spc="-25" dirty="0">
                <a:latin typeface="Perpetua"/>
                <a:cs typeface="Perpetua"/>
              </a:rPr>
              <a:t>m</a:t>
            </a:r>
            <a:r>
              <a:rPr sz="2800" b="1" spc="-50" dirty="0">
                <a:latin typeface="Perpetua"/>
                <a:cs typeface="Perpetua"/>
              </a:rPr>
              <a:t>m</a:t>
            </a:r>
            <a:r>
              <a:rPr sz="2800" b="1" spc="-15" dirty="0">
                <a:latin typeface="Perpetua"/>
                <a:cs typeface="Perpetua"/>
              </a:rPr>
              <a:t>uni</a:t>
            </a:r>
            <a:r>
              <a:rPr sz="2800" b="1" spc="-25" dirty="0">
                <a:latin typeface="Perpetua"/>
                <a:cs typeface="Perpetua"/>
              </a:rPr>
              <a:t>t</a:t>
            </a:r>
            <a:r>
              <a:rPr sz="2800" b="1" spc="-15" dirty="0">
                <a:latin typeface="Perpetua"/>
                <a:cs typeface="Perpetua"/>
              </a:rPr>
              <a:t>ies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Perpetua"/>
                <a:cs typeface="Perpetua"/>
              </a:rPr>
              <a:t>of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Perpetua"/>
                <a:cs typeface="Perpetua"/>
              </a:rPr>
              <a:t>prac</a:t>
            </a:r>
            <a:r>
              <a:rPr sz="2800" b="1" spc="-25" dirty="0">
                <a:latin typeface="Perpetua"/>
                <a:cs typeface="Perpetua"/>
              </a:rPr>
              <a:t>t</a:t>
            </a:r>
            <a:r>
              <a:rPr sz="2800" b="1" spc="-15" dirty="0">
                <a:latin typeface="Perpetua"/>
                <a:cs typeface="Perpetua"/>
              </a:rPr>
              <a:t>ic</a:t>
            </a:r>
            <a:r>
              <a:rPr sz="2800" b="1" spc="-20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: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G</a:t>
            </a:r>
            <a:r>
              <a:rPr sz="2800" spc="-4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oups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of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20" dirty="0">
                <a:latin typeface="Perpetua"/>
                <a:cs typeface="Perpetua"/>
              </a:rPr>
              <a:t>m</a:t>
            </a:r>
            <a:r>
              <a:rPr sz="2800" spc="-10" dirty="0">
                <a:latin typeface="Perpetua"/>
                <a:cs typeface="Perpetua"/>
              </a:rPr>
              <a:t>pl</a:t>
            </a:r>
            <a:r>
              <a:rPr sz="2800" spc="-95" dirty="0">
                <a:latin typeface="Perpetua"/>
                <a:cs typeface="Perpetua"/>
              </a:rPr>
              <a:t>o</a:t>
            </a:r>
            <a:r>
              <a:rPr sz="2800" spc="-70" dirty="0">
                <a:latin typeface="Perpetua"/>
                <a:cs typeface="Perpetua"/>
              </a:rPr>
              <a:t>y</a:t>
            </a:r>
            <a:r>
              <a:rPr sz="2800" spc="-15" dirty="0">
                <a:latin typeface="Perpetua"/>
                <a:cs typeface="Perpetua"/>
              </a:rPr>
              <a:t>ees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who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Perpetua"/>
                <a:cs typeface="Perpetua"/>
              </a:rPr>
              <a:t>w</a:t>
            </a:r>
            <a:r>
              <a:rPr sz="2800" spc="-15" dirty="0">
                <a:latin typeface="Perpetua"/>
                <a:cs typeface="Perpetua"/>
              </a:rPr>
              <a:t>ork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togethe</a:t>
            </a:r>
            <a:r>
              <a:rPr sz="2800" spc="-260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,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lea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f</a:t>
            </a:r>
            <a:r>
              <a:rPr sz="2800" spc="-35" dirty="0">
                <a:latin typeface="Perpetua"/>
                <a:cs typeface="Perpetua"/>
              </a:rPr>
              <a:t>r</a:t>
            </a:r>
            <a:r>
              <a:rPr sz="2800" spc="-20" dirty="0">
                <a:latin typeface="Perpetua"/>
                <a:cs typeface="Perpetua"/>
              </a:rPr>
              <a:t>om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ea</a:t>
            </a:r>
            <a:r>
              <a:rPr sz="2800" spc="45" dirty="0">
                <a:latin typeface="Perpetua"/>
                <a:cs typeface="Perpetua"/>
              </a:rPr>
              <a:t>c</a:t>
            </a:r>
            <a:r>
              <a:rPr sz="2800" spc="-15" dirty="0">
                <a:latin typeface="Perpetua"/>
                <a:cs typeface="Perpetua"/>
              </a:rPr>
              <a:t>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othe</a:t>
            </a:r>
            <a:r>
              <a:rPr sz="2800" spc="-265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,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an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55" dirty="0">
                <a:latin typeface="Perpetua"/>
                <a:cs typeface="Perpetua"/>
              </a:rPr>
              <a:t>e</a:t>
            </a:r>
            <a:r>
              <a:rPr sz="2800" spc="-80" dirty="0">
                <a:latin typeface="Perpetua"/>
                <a:cs typeface="Perpetua"/>
              </a:rPr>
              <a:t>v</a:t>
            </a:r>
            <a:r>
              <a:rPr sz="2800" spc="-15" dirty="0">
                <a:latin typeface="Perpetua"/>
                <a:cs typeface="Perpetua"/>
              </a:rPr>
              <a:t>elop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co</a:t>
            </a:r>
            <a:r>
              <a:rPr sz="2800" spc="-20" dirty="0">
                <a:latin typeface="Perpetua"/>
                <a:cs typeface="Perpetua"/>
              </a:rPr>
              <a:t>m</a:t>
            </a:r>
            <a:r>
              <a:rPr sz="2800" spc="-30" dirty="0">
                <a:latin typeface="Perpetua"/>
                <a:cs typeface="Perpetua"/>
              </a:rPr>
              <a:t>m</a:t>
            </a:r>
            <a:r>
              <a:rPr sz="2800" spc="-10" dirty="0">
                <a:latin typeface="Perpetua"/>
                <a:cs typeface="Perpetua"/>
              </a:rPr>
              <a:t>o</a:t>
            </a:r>
            <a:r>
              <a:rPr sz="2800" spc="-15" dirty="0">
                <a:latin typeface="Perpetua"/>
                <a:cs typeface="Perpetua"/>
              </a:rPr>
              <a:t>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un</a:t>
            </a:r>
            <a:r>
              <a:rPr sz="2800" spc="-10" dirty="0">
                <a:latin typeface="Perpetua"/>
                <a:cs typeface="Perpetua"/>
              </a:rPr>
              <a:t>d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5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standing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of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h</a:t>
            </a:r>
            <a:r>
              <a:rPr sz="2800" spc="-100" dirty="0">
                <a:latin typeface="Perpetua"/>
                <a:cs typeface="Perpetua"/>
              </a:rPr>
              <a:t>o</a:t>
            </a:r>
            <a:r>
              <a:rPr sz="2800" spc="-20" dirty="0">
                <a:latin typeface="Perpetua"/>
                <a:cs typeface="Perpetua"/>
              </a:rPr>
              <a:t>w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get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Perpetua"/>
                <a:cs typeface="Perpetua"/>
              </a:rPr>
              <a:t>w</a:t>
            </a:r>
            <a:r>
              <a:rPr sz="2800" spc="-15" dirty="0">
                <a:latin typeface="Perpetua"/>
                <a:cs typeface="Perpetua"/>
              </a:rPr>
              <a:t>ork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acco</a:t>
            </a:r>
            <a:r>
              <a:rPr sz="2800" spc="-15" dirty="0">
                <a:latin typeface="Perpetua"/>
                <a:cs typeface="Perpetua"/>
              </a:rPr>
              <a:t>mplished</a:t>
            </a:r>
            <a:endParaRPr sz="28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spc="-5" dirty="0"/>
              <a:t>Th</a:t>
            </a:r>
            <a:r>
              <a:rPr sz="3800" dirty="0"/>
              <a:t>e</a:t>
            </a:r>
            <a:r>
              <a:rPr sz="3800" spc="-10" dirty="0">
                <a:latin typeface="Times New Roman"/>
                <a:cs typeface="Times New Roman"/>
              </a:rPr>
              <a:t> </a:t>
            </a:r>
            <a:r>
              <a:rPr sz="3800" dirty="0"/>
              <a:t>Learning</a:t>
            </a:r>
            <a:r>
              <a:rPr sz="3800" spc="-35" dirty="0">
                <a:latin typeface="Times New Roman"/>
                <a:cs typeface="Times New Roman"/>
              </a:rPr>
              <a:t> </a:t>
            </a:r>
            <a:r>
              <a:rPr sz="3800" spc="-5" dirty="0"/>
              <a:t>P</a:t>
            </a:r>
            <a:r>
              <a:rPr sz="3800" spc="-80" dirty="0"/>
              <a:t>r</a:t>
            </a:r>
            <a:r>
              <a:rPr sz="3800" dirty="0"/>
              <a:t>ocess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45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5645"/>
            <a:ext cx="7938770" cy="3913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50" dirty="0">
                <a:latin typeface="Perpetua"/>
                <a:cs typeface="Perpetua"/>
              </a:rPr>
              <a:t>T</a:t>
            </a:r>
            <a:r>
              <a:rPr sz="2800" b="1" spc="-15" dirty="0">
                <a:latin typeface="Perpetua"/>
                <a:cs typeface="Perpetua"/>
              </a:rPr>
              <a:t>raining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Perpetua"/>
                <a:cs typeface="Perpetua"/>
              </a:rPr>
              <a:t>administr</a:t>
            </a:r>
            <a:r>
              <a:rPr sz="2800" b="1" spc="-40" dirty="0">
                <a:latin typeface="Perpetua"/>
                <a:cs typeface="Perpetua"/>
              </a:rPr>
              <a:t>a</a:t>
            </a:r>
            <a:r>
              <a:rPr sz="2800" b="1" spc="-20" dirty="0">
                <a:latin typeface="Perpetua"/>
                <a:cs typeface="Perpetua"/>
              </a:rPr>
              <a:t>tion</a:t>
            </a:r>
            <a:r>
              <a:rPr sz="2800" spc="-10" dirty="0">
                <a:latin typeface="Perpetua"/>
                <a:cs typeface="Perpetua"/>
              </a:rPr>
              <a:t>: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Co</a:t>
            </a:r>
            <a:r>
              <a:rPr sz="2800" spc="-10" dirty="0">
                <a:latin typeface="Perpetua"/>
                <a:cs typeface="Perpetua"/>
              </a:rPr>
              <a:t>o</a:t>
            </a:r>
            <a:r>
              <a:rPr sz="2800" spc="-20" dirty="0">
                <a:latin typeface="Perpetua"/>
                <a:cs typeface="Perpetua"/>
              </a:rPr>
              <a:t>rdin</a:t>
            </a:r>
            <a:r>
              <a:rPr sz="2800" spc="-4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ting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activit</a:t>
            </a:r>
            <a:r>
              <a:rPr sz="2800" spc="-20" dirty="0">
                <a:latin typeface="Perpetua"/>
                <a:cs typeface="Perpetua"/>
              </a:rPr>
              <a:t>i</a:t>
            </a:r>
            <a:r>
              <a:rPr sz="2800" spc="-10" dirty="0">
                <a:latin typeface="Perpetua"/>
                <a:cs typeface="Perpetua"/>
              </a:rPr>
              <a:t>es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bef</a:t>
            </a:r>
            <a:r>
              <a:rPr sz="2800" spc="-10" dirty="0">
                <a:latin typeface="Perpetua"/>
                <a:cs typeface="Perpetua"/>
              </a:rPr>
              <a:t>o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75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du</a:t>
            </a:r>
            <a:r>
              <a:rPr sz="2800" spc="50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in</a:t>
            </a:r>
            <a:r>
              <a:rPr sz="2800" spc="-70" dirty="0">
                <a:latin typeface="Perpetua"/>
                <a:cs typeface="Perpetua"/>
              </a:rPr>
              <a:t>g</a:t>
            </a:r>
            <a:r>
              <a:rPr sz="2800" spc="-10" dirty="0">
                <a:latin typeface="Perpetua"/>
                <a:cs typeface="Perpetua"/>
              </a:rPr>
              <a:t>,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an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</a:t>
            </a:r>
            <a:r>
              <a:rPr sz="2800" dirty="0">
                <a:latin typeface="Perpetua"/>
                <a:cs typeface="Perpetua"/>
              </a:rPr>
              <a:t>f</a:t>
            </a:r>
            <a:r>
              <a:rPr sz="2800" spc="-10" dirty="0">
                <a:latin typeface="Perpetua"/>
                <a:cs typeface="Perpetua"/>
              </a:rPr>
              <a:t>ter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</a:t>
            </a:r>
            <a:r>
              <a:rPr sz="2800" spc="-35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o</a:t>
            </a:r>
            <a:r>
              <a:rPr sz="2800" spc="40" dirty="0">
                <a:latin typeface="Perpetua"/>
                <a:cs typeface="Perpetua"/>
              </a:rPr>
              <a:t>g</a:t>
            </a:r>
            <a:r>
              <a:rPr sz="2800" spc="-20" dirty="0">
                <a:latin typeface="Perpetua"/>
                <a:cs typeface="Perpetua"/>
              </a:rPr>
              <a:t>ram</a:t>
            </a:r>
            <a:endParaRPr sz="28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30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5" dirty="0">
                <a:latin typeface="Perpetua"/>
                <a:cs typeface="Perpetua"/>
              </a:rPr>
              <a:t>Com</a:t>
            </a:r>
            <a:r>
              <a:rPr sz="2600" spc="-30" dirty="0">
                <a:latin typeface="Perpetua"/>
                <a:cs typeface="Perpetua"/>
              </a:rPr>
              <a:t>m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ic</a:t>
            </a:r>
            <a:r>
              <a:rPr sz="2600" spc="-3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ting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4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ses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Perpetua"/>
                <a:cs typeface="Perpetua"/>
              </a:rPr>
              <a:t>p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30" dirty="0">
                <a:latin typeface="Perpetua"/>
                <a:cs typeface="Perpetua"/>
              </a:rPr>
              <a:t>g</a:t>
            </a:r>
            <a:r>
              <a:rPr sz="2600" spc="-5" dirty="0">
                <a:latin typeface="Perpetua"/>
                <a:cs typeface="Perpetua"/>
              </a:rPr>
              <a:t>ram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em</a:t>
            </a:r>
            <a:r>
              <a:rPr sz="2600" spc="-15" dirty="0">
                <a:latin typeface="Perpetua"/>
                <a:cs typeface="Perpetua"/>
              </a:rPr>
              <a:t>p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spc="-80" dirty="0">
                <a:latin typeface="Perpetua"/>
                <a:cs typeface="Perpetua"/>
              </a:rPr>
              <a:t>o</a:t>
            </a:r>
            <a:r>
              <a:rPr sz="2600" spc="-45" dirty="0">
                <a:latin typeface="Perpetua"/>
                <a:cs typeface="Perpetua"/>
              </a:rPr>
              <a:t>y</a:t>
            </a:r>
            <a:r>
              <a:rPr sz="2600" dirty="0">
                <a:latin typeface="Perpetua"/>
                <a:cs typeface="Perpetua"/>
              </a:rPr>
              <a:t>ees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En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olling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empl</a:t>
            </a:r>
            <a:r>
              <a:rPr sz="2600" spc="-90" dirty="0">
                <a:latin typeface="Perpetua"/>
                <a:cs typeface="Perpetua"/>
              </a:rPr>
              <a:t>o</a:t>
            </a:r>
            <a:r>
              <a:rPr sz="2600" spc="-45" dirty="0">
                <a:latin typeface="Perpetua"/>
                <a:cs typeface="Perpetua"/>
              </a:rPr>
              <a:t>y</a:t>
            </a:r>
            <a:r>
              <a:rPr sz="2600" dirty="0">
                <a:latin typeface="Perpetua"/>
                <a:cs typeface="Perpetua"/>
              </a:rPr>
              <a:t>ees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4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ses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an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30" dirty="0">
                <a:latin typeface="Perpetua"/>
                <a:cs typeface="Perpetua"/>
              </a:rPr>
              <a:t>g</a:t>
            </a:r>
            <a:r>
              <a:rPr sz="2600" spc="-5" dirty="0">
                <a:latin typeface="Perpetua"/>
                <a:cs typeface="Perpetua"/>
              </a:rPr>
              <a:t>rams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P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ep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ing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an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essing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5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etraining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m</a:t>
            </a:r>
            <a:r>
              <a:rPr sz="2600" spc="-2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te</a:t>
            </a:r>
            <a:r>
              <a:rPr sz="2600" spc="4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ials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P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ep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ing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m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te</a:t>
            </a:r>
            <a:r>
              <a:rPr sz="2600" spc="4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ials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will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be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sed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inst</a:t>
            </a:r>
            <a:r>
              <a:rPr sz="2600" spc="5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tion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09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50" dirty="0">
                <a:latin typeface="Perpetua"/>
                <a:cs typeface="Perpetua"/>
              </a:rPr>
              <a:t>r</a:t>
            </a:r>
            <a:r>
              <a:rPr sz="2600" spc="-5" dirty="0">
                <a:latin typeface="Perpetua"/>
                <a:cs typeface="Perpetua"/>
              </a:rPr>
              <a:t>ran</a:t>
            </a:r>
            <a:r>
              <a:rPr sz="2600" spc="35" dirty="0">
                <a:latin typeface="Perpetua"/>
                <a:cs typeface="Perpetua"/>
              </a:rPr>
              <a:t>g</a:t>
            </a:r>
            <a:r>
              <a:rPr sz="2600" dirty="0">
                <a:latin typeface="Perpetua"/>
                <a:cs typeface="Perpetua"/>
              </a:rPr>
              <a:t>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for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training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Perpetua"/>
                <a:cs typeface="Perpetua"/>
              </a:rPr>
              <a:t>f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ility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an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m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34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esting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eq</a:t>
            </a:r>
            <a:r>
              <a:rPr sz="2600" spc="-10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ipment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will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be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used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inst</a:t>
            </a:r>
            <a:r>
              <a:rPr sz="2600" spc="5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tion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H</a:t>
            </a:r>
            <a:r>
              <a:rPr sz="2600" spc="-7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ving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ba</a:t>
            </a:r>
            <a:r>
              <a:rPr sz="2600" spc="35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kup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equipm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nt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203200">
              <a:lnSpc>
                <a:spcPts val="4530"/>
              </a:lnSpc>
            </a:pPr>
            <a:r>
              <a:rPr sz="3800" spc="-5" dirty="0"/>
              <a:t>Th</a:t>
            </a:r>
            <a:r>
              <a:rPr sz="3800" dirty="0"/>
              <a:t>e</a:t>
            </a:r>
            <a:r>
              <a:rPr sz="3800" spc="-10" dirty="0">
                <a:latin typeface="Times New Roman"/>
                <a:cs typeface="Times New Roman"/>
              </a:rPr>
              <a:t> </a:t>
            </a:r>
            <a:r>
              <a:rPr sz="3800" dirty="0"/>
              <a:t>Learning</a:t>
            </a:r>
            <a:r>
              <a:rPr sz="3800" spc="-35" dirty="0">
                <a:latin typeface="Times New Roman"/>
                <a:cs typeface="Times New Roman"/>
              </a:rPr>
              <a:t> </a:t>
            </a:r>
            <a:r>
              <a:rPr sz="3800" spc="-5" dirty="0"/>
              <a:t>P</a:t>
            </a:r>
            <a:r>
              <a:rPr sz="3800" spc="-80" dirty="0"/>
              <a:t>r</a:t>
            </a:r>
            <a:r>
              <a:rPr sz="3800" dirty="0"/>
              <a:t>ocess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46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313435" y="1721753"/>
            <a:ext cx="7581265" cy="206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DA1F28"/>
              </a:buClr>
              <a:buSzPct val="84615"/>
              <a:buFont typeface="Wingdings 2"/>
              <a:buChar char=""/>
              <a:tabLst>
                <a:tab pos="241300" algn="l"/>
              </a:tabLst>
            </a:pPr>
            <a:r>
              <a:rPr sz="2600" dirty="0">
                <a:latin typeface="Perpetua"/>
                <a:cs typeface="Perpetua"/>
              </a:rPr>
              <a:t>P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spc="-80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viding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su</a:t>
            </a:r>
            <a:r>
              <a:rPr sz="2600" spc="-10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spc="9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15" dirty="0">
                <a:latin typeface="Perpetua"/>
                <a:cs typeface="Perpetua"/>
              </a:rPr>
              <a:t>u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ins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spc="6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tion</a:t>
            </a:r>
            <a:endParaRPr sz="2600">
              <a:latin typeface="Perpetua"/>
              <a:cs typeface="Perpetua"/>
            </a:endParaRPr>
          </a:p>
          <a:p>
            <a:pPr marL="241300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241300" algn="l"/>
              </a:tabLst>
            </a:pPr>
            <a:r>
              <a:rPr sz="2600" dirty="0">
                <a:latin typeface="Perpetua"/>
                <a:cs typeface="Perpetua"/>
              </a:rPr>
              <a:t>Dist</a:t>
            </a:r>
            <a:r>
              <a:rPr sz="2600" spc="5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-25" dirty="0">
                <a:latin typeface="Perpetua"/>
                <a:cs typeface="Perpetua"/>
              </a:rPr>
              <a:t>b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Perpetua"/>
                <a:cs typeface="Perpetua"/>
              </a:rPr>
              <a:t>ev</a:t>
            </a:r>
            <a:r>
              <a:rPr sz="2600" spc="-5" dirty="0">
                <a:latin typeface="Perpetua"/>
                <a:cs typeface="Perpetua"/>
              </a:rPr>
              <a:t>al</a:t>
            </a:r>
            <a:r>
              <a:rPr sz="2600" spc="-10" dirty="0">
                <a:latin typeface="Perpetua"/>
                <a:cs typeface="Perpetua"/>
              </a:rPr>
              <a:t>u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tion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m</a:t>
            </a:r>
            <a:r>
              <a:rPr sz="2600" spc="-2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te</a:t>
            </a:r>
            <a:r>
              <a:rPr sz="2600" spc="4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ials</a:t>
            </a:r>
            <a:endParaRPr sz="2600">
              <a:latin typeface="Perpetua"/>
              <a:cs typeface="Perpetua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241300" algn="l"/>
              </a:tabLst>
            </a:pPr>
            <a:r>
              <a:rPr sz="2600" spc="-70" dirty="0">
                <a:latin typeface="Perpetua"/>
                <a:cs typeface="Perpetua"/>
              </a:rPr>
              <a:t>F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ilit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ting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spc="-5" dirty="0">
                <a:latin typeface="Perpetua"/>
                <a:cs typeface="Perpetua"/>
              </a:rPr>
              <a:t>m</a:t>
            </a:r>
            <a:r>
              <a:rPr sz="2600" spc="-30" dirty="0">
                <a:latin typeface="Perpetua"/>
                <a:cs typeface="Perpetua"/>
              </a:rPr>
              <a:t>m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ic</a:t>
            </a:r>
            <a:r>
              <a:rPr sz="2600" spc="-3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tio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be</a:t>
            </a:r>
            <a:r>
              <a:rPr sz="2600" spc="-15" dirty="0">
                <a:latin typeface="Perpetua"/>
                <a:cs typeface="Perpetua"/>
              </a:rPr>
              <a:t>t</a:t>
            </a:r>
            <a:r>
              <a:rPr sz="2600" spc="-95" dirty="0">
                <a:latin typeface="Perpetua"/>
                <a:cs typeface="Perpetua"/>
              </a:rPr>
              <a:t>w</a:t>
            </a:r>
            <a:r>
              <a:rPr sz="2600" dirty="0">
                <a:latin typeface="Perpetua"/>
                <a:cs typeface="Perpetua"/>
              </a:rPr>
              <a:t>een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train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an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train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es</a:t>
            </a:r>
            <a:endParaRPr sz="2600">
              <a:latin typeface="Perpetua"/>
              <a:cs typeface="Perpetua"/>
            </a:endParaRPr>
          </a:p>
          <a:p>
            <a:pPr marL="241300">
              <a:lnSpc>
                <a:spcPct val="100000"/>
              </a:lnSpc>
            </a:pPr>
            <a:r>
              <a:rPr sz="2600" dirty="0">
                <a:latin typeface="Perpetua"/>
                <a:cs typeface="Perpetua"/>
              </a:rPr>
              <a:t>d</a:t>
            </a:r>
            <a:r>
              <a:rPr sz="2600" spc="-15" dirty="0">
                <a:latin typeface="Perpetua"/>
                <a:cs typeface="Perpetua"/>
              </a:rPr>
              <a:t>u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10" dirty="0">
                <a:latin typeface="Perpetua"/>
                <a:cs typeface="Perpetua"/>
              </a:rPr>
              <a:t>f</a:t>
            </a:r>
            <a:r>
              <a:rPr sz="2600" dirty="0">
                <a:latin typeface="Perpetua"/>
                <a:cs typeface="Perpetua"/>
              </a:rPr>
              <a:t>ter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training</a:t>
            </a:r>
            <a:endParaRPr sz="2600">
              <a:latin typeface="Perpetua"/>
              <a:cs typeface="Perpetua"/>
            </a:endParaRPr>
          </a:p>
          <a:p>
            <a:pPr marL="241300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241300" algn="l"/>
              </a:tabLst>
            </a:pPr>
            <a:r>
              <a:rPr sz="2600" dirty="0">
                <a:latin typeface="Perpetua"/>
                <a:cs typeface="Perpetua"/>
              </a:rPr>
              <a:t>Rec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rding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4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se c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mple</a:t>
            </a:r>
            <a:r>
              <a:rPr sz="2600" spc="-15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ion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in the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trainees’</a:t>
            </a:r>
            <a:r>
              <a:rPr sz="2600" spc="-11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training 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ec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rds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0">
              <a:lnSpc>
                <a:spcPct val="100000"/>
              </a:lnSpc>
            </a:pPr>
            <a:r>
              <a:rPr spc="-20" dirty="0"/>
              <a:t>Enc</a:t>
            </a:r>
            <a:r>
              <a:rPr spc="-30" dirty="0"/>
              <a:t>o</a:t>
            </a:r>
            <a:r>
              <a:rPr spc="-20" dirty="0"/>
              <a:t>u</a:t>
            </a:r>
            <a:r>
              <a:rPr spc="-25" dirty="0"/>
              <a:t>r</a:t>
            </a:r>
            <a:r>
              <a:rPr spc="-20" dirty="0"/>
              <a:t>age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235" dirty="0"/>
              <a:t>T</a:t>
            </a:r>
            <a:r>
              <a:rPr spc="-15" dirty="0"/>
              <a:t>rain</a:t>
            </a:r>
            <a:r>
              <a:rPr spc="-40" dirty="0"/>
              <a:t>e</a:t>
            </a:r>
            <a:r>
              <a:rPr spc="-20" dirty="0"/>
              <a:t>e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95" dirty="0"/>
              <a:t>R</a:t>
            </a:r>
            <a:r>
              <a:rPr spc="-20" dirty="0"/>
              <a:t>e</a:t>
            </a:r>
            <a:r>
              <a:rPr spc="-30" dirty="0"/>
              <a:t>s</a:t>
            </a:r>
            <a:r>
              <a:rPr spc="-25" dirty="0"/>
              <a:t>po</a:t>
            </a:r>
            <a:r>
              <a:rPr spc="-30" dirty="0"/>
              <a:t>n</a:t>
            </a:r>
            <a:r>
              <a:rPr spc="-15" dirty="0"/>
              <a:t>sibility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20" dirty="0"/>
              <a:t>and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0" dirty="0"/>
              <a:t>Sel</a:t>
            </a:r>
            <a:r>
              <a:rPr spc="-5" dirty="0"/>
              <a:t>f</a:t>
            </a:r>
            <a:r>
              <a:rPr spc="-10" dirty="0"/>
              <a:t>-</a:t>
            </a:r>
          </a:p>
          <a:p>
            <a:pPr marL="279400">
              <a:lnSpc>
                <a:spcPts val="4050"/>
              </a:lnSpc>
            </a:pPr>
            <a:r>
              <a:rPr spc="-30" dirty="0"/>
              <a:t>Manageme</a:t>
            </a:r>
            <a:r>
              <a:rPr spc="-15" dirty="0"/>
              <a:t>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47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9971"/>
            <a:ext cx="8065134" cy="3473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5000"/>
              <a:buFont typeface="Wingdings 2"/>
              <a:buChar char=""/>
              <a:tabLst>
                <a:tab pos="285750" algn="l"/>
              </a:tabLst>
            </a:pPr>
            <a:r>
              <a:rPr sz="3000" b="1" dirty="0">
                <a:latin typeface="Perpetua"/>
                <a:cs typeface="Perpetua"/>
              </a:rPr>
              <a:t>Self</a:t>
            </a:r>
            <a:r>
              <a:rPr sz="3000" b="1" spc="-5" dirty="0">
                <a:latin typeface="Perpetua"/>
                <a:cs typeface="Perpetua"/>
              </a:rPr>
              <a:t>-</a:t>
            </a:r>
            <a:r>
              <a:rPr sz="3000" b="1" spc="-20" dirty="0">
                <a:latin typeface="Perpetua"/>
                <a:cs typeface="Perpetua"/>
              </a:rPr>
              <a:t>manage</a:t>
            </a:r>
            <a:r>
              <a:rPr sz="3000" b="1" spc="-45" dirty="0">
                <a:latin typeface="Perpetua"/>
                <a:cs typeface="Perpetua"/>
              </a:rPr>
              <a:t>m</a:t>
            </a:r>
            <a:r>
              <a:rPr sz="3000" b="1" spc="-5" dirty="0">
                <a:latin typeface="Perpetua"/>
                <a:cs typeface="Perpetua"/>
              </a:rPr>
              <a:t>en</a:t>
            </a:r>
            <a:r>
              <a:rPr sz="3000" b="1" spc="5" dirty="0">
                <a:latin typeface="Perpetua"/>
                <a:cs typeface="Perpetua"/>
              </a:rPr>
              <a:t>t</a:t>
            </a:r>
            <a:r>
              <a:rPr sz="3000" dirty="0">
                <a:latin typeface="Perpetua"/>
                <a:cs typeface="Perpetua"/>
              </a:rPr>
              <a:t>:</a:t>
            </a:r>
            <a:r>
              <a:rPr sz="3000" spc="-114" dirty="0">
                <a:latin typeface="Perpetua"/>
                <a:cs typeface="Perpetua"/>
              </a:rPr>
              <a:t> </a:t>
            </a:r>
            <a:r>
              <a:rPr sz="3000" spc="-120" dirty="0">
                <a:latin typeface="Perpetua"/>
                <a:cs typeface="Perpetua"/>
              </a:rPr>
              <a:t>P</a:t>
            </a:r>
            <a:r>
              <a:rPr sz="3000" dirty="0">
                <a:latin typeface="Perpetua"/>
                <a:cs typeface="Perpetua"/>
              </a:rPr>
              <a:t>e</a:t>
            </a:r>
            <a:r>
              <a:rPr sz="3000" spc="50" dirty="0">
                <a:latin typeface="Perpetua"/>
                <a:cs typeface="Perpetua"/>
              </a:rPr>
              <a:t>r</a:t>
            </a:r>
            <a:r>
              <a:rPr sz="3000" dirty="0">
                <a:latin typeface="Perpetua"/>
                <a:cs typeface="Perpetua"/>
              </a:rPr>
              <a:t>son</a:t>
            </a:r>
            <a:r>
              <a:rPr sz="3000" spc="-254" dirty="0">
                <a:latin typeface="Perpetua"/>
                <a:cs typeface="Perpetua"/>
              </a:rPr>
              <a:t>’</a:t>
            </a:r>
            <a:r>
              <a:rPr sz="3000" dirty="0">
                <a:latin typeface="Perpetua"/>
                <a:cs typeface="Perpetua"/>
              </a:rPr>
              <a:t>s</a:t>
            </a:r>
            <a:r>
              <a:rPr sz="3000" spc="-20" dirty="0">
                <a:latin typeface="Perpetua"/>
                <a:cs typeface="Perpetua"/>
              </a:rPr>
              <a:t> </a:t>
            </a:r>
            <a:r>
              <a:rPr sz="3000" spc="-30" dirty="0">
                <a:latin typeface="Perpetua"/>
                <a:cs typeface="Perpetua"/>
              </a:rPr>
              <a:t>a</a:t>
            </a:r>
            <a:r>
              <a:rPr sz="3000" dirty="0">
                <a:latin typeface="Perpetua"/>
                <a:cs typeface="Perpetua"/>
              </a:rPr>
              <a:t>ttempt to co</a:t>
            </a:r>
            <a:r>
              <a:rPr sz="3000" spc="5" dirty="0">
                <a:latin typeface="Perpetua"/>
                <a:cs typeface="Perpetua"/>
              </a:rPr>
              <a:t>n</a:t>
            </a:r>
            <a:r>
              <a:rPr sz="3000" dirty="0">
                <a:latin typeface="Perpetua"/>
                <a:cs typeface="Perpetua"/>
              </a:rPr>
              <a:t>t</a:t>
            </a:r>
            <a:r>
              <a:rPr sz="3000" spc="-25" dirty="0">
                <a:latin typeface="Perpetua"/>
                <a:cs typeface="Perpetua"/>
              </a:rPr>
              <a:t>r</a:t>
            </a:r>
            <a:r>
              <a:rPr sz="3000" dirty="0">
                <a:latin typeface="Perpetua"/>
                <a:cs typeface="Perpetua"/>
              </a:rPr>
              <a:t>ol</a:t>
            </a:r>
            <a:r>
              <a:rPr sz="3000" spc="-10" dirty="0">
                <a:latin typeface="Perpetua"/>
                <a:cs typeface="Perpetua"/>
              </a:rPr>
              <a:t> </a:t>
            </a:r>
            <a:r>
              <a:rPr sz="3000" dirty="0">
                <a:latin typeface="Perpetua"/>
                <a:cs typeface="Perpetua"/>
              </a:rPr>
              <a:t>c</a:t>
            </a:r>
            <a:r>
              <a:rPr sz="3000" spc="-10" dirty="0">
                <a:latin typeface="Perpetua"/>
                <a:cs typeface="Perpetua"/>
              </a:rPr>
              <a:t>e</a:t>
            </a:r>
            <a:r>
              <a:rPr sz="3000" spc="105" dirty="0">
                <a:latin typeface="Perpetua"/>
                <a:cs typeface="Perpetua"/>
              </a:rPr>
              <a:t>r</a:t>
            </a:r>
            <a:r>
              <a:rPr sz="3000" dirty="0">
                <a:latin typeface="Perpetua"/>
                <a:cs typeface="Perpetua"/>
              </a:rPr>
              <a:t>tain</a:t>
            </a:r>
            <a:endParaRPr sz="3000">
              <a:latin typeface="Perpetua"/>
              <a:cs typeface="Perpetua"/>
            </a:endParaRPr>
          </a:p>
          <a:p>
            <a:pPr marL="285115">
              <a:lnSpc>
                <a:spcPct val="100000"/>
              </a:lnSpc>
            </a:pPr>
            <a:r>
              <a:rPr sz="3000" spc="-20" dirty="0">
                <a:latin typeface="Perpetua"/>
                <a:cs typeface="Perpetua"/>
              </a:rPr>
              <a:t>aspect</a:t>
            </a:r>
            <a:r>
              <a:rPr sz="3000" spc="-10" dirty="0">
                <a:latin typeface="Perpetua"/>
                <a:cs typeface="Perpetua"/>
              </a:rPr>
              <a:t>s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Perpetua"/>
                <a:cs typeface="Perpetua"/>
              </a:rPr>
              <a:t>of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Perpetua"/>
                <a:cs typeface="Perpetua"/>
              </a:rPr>
              <a:t>decis</a:t>
            </a:r>
            <a:r>
              <a:rPr sz="3000" spc="-25" dirty="0">
                <a:latin typeface="Perpetua"/>
                <a:cs typeface="Perpetua"/>
              </a:rPr>
              <a:t>i</a:t>
            </a:r>
            <a:r>
              <a:rPr sz="3000" dirty="0">
                <a:latin typeface="Perpetua"/>
                <a:cs typeface="Perpetua"/>
              </a:rPr>
              <a:t>on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Perpetua"/>
                <a:cs typeface="Perpetua"/>
              </a:rPr>
              <a:t>ma</a:t>
            </a:r>
            <a:r>
              <a:rPr sz="3000" spc="-10" dirty="0">
                <a:latin typeface="Perpetua"/>
                <a:cs typeface="Perpetua"/>
              </a:rPr>
              <a:t>k</a:t>
            </a:r>
            <a:r>
              <a:rPr sz="3000" dirty="0">
                <a:latin typeface="Perpetua"/>
                <a:cs typeface="Perpetua"/>
              </a:rPr>
              <a:t>ing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Perpetua"/>
                <a:cs typeface="Perpetua"/>
              </a:rPr>
              <a:t>a</a:t>
            </a:r>
            <a:r>
              <a:rPr sz="3000" spc="5" dirty="0">
                <a:latin typeface="Perpetua"/>
                <a:cs typeface="Perpetua"/>
              </a:rPr>
              <a:t>n</a:t>
            </a:r>
            <a:r>
              <a:rPr sz="3000" dirty="0">
                <a:latin typeface="Perpetua"/>
                <a:cs typeface="Perpetua"/>
              </a:rPr>
              <a:t>d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Perpetua"/>
                <a:cs typeface="Perpetua"/>
              </a:rPr>
              <a:t>be</a:t>
            </a:r>
            <a:r>
              <a:rPr sz="3000" spc="-25" dirty="0">
                <a:latin typeface="Perpetua"/>
                <a:cs typeface="Perpetua"/>
              </a:rPr>
              <a:t>h</a:t>
            </a:r>
            <a:r>
              <a:rPr sz="3000" spc="-90" dirty="0">
                <a:latin typeface="Perpetua"/>
                <a:cs typeface="Perpetua"/>
              </a:rPr>
              <a:t>a</a:t>
            </a:r>
            <a:r>
              <a:rPr sz="3000" dirty="0">
                <a:latin typeface="Perpetua"/>
                <a:cs typeface="Perpetua"/>
              </a:rPr>
              <a:t>vior</a:t>
            </a:r>
            <a:endParaRPr sz="30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50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Det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spc="-5" dirty="0">
                <a:latin typeface="Perpetua"/>
                <a:cs typeface="Perpetua"/>
              </a:rPr>
              <a:t>minin</a:t>
            </a:r>
            <a:r>
              <a:rPr sz="2600" dirty="0">
                <a:latin typeface="Perpetua"/>
                <a:cs typeface="Perpetua"/>
              </a:rPr>
              <a:t>g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spc="35" dirty="0">
                <a:latin typeface="Perpetua"/>
                <a:cs typeface="Perpetua"/>
              </a:rPr>
              <a:t>g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1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-15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9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10" dirty="0">
                <a:latin typeface="Perpetua"/>
                <a:cs typeface="Perpetua"/>
              </a:rPr>
              <a:t>g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</a:t>
            </a:r>
            <a:r>
              <a:rPr sz="2600" spc="-60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nse</a:t>
            </a:r>
            <a:r>
              <a:rPr sz="2600" spc="-10" dirty="0">
                <a:latin typeface="Perpetua"/>
                <a:cs typeface="Perpetua"/>
              </a:rPr>
              <a:t>q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es</a:t>
            </a:r>
            <a:endParaRPr sz="2600">
              <a:latin typeface="Perpetua"/>
              <a:cs typeface="Perpetua"/>
            </a:endParaRPr>
          </a:p>
          <a:p>
            <a:pPr marL="560705">
              <a:lnSpc>
                <a:spcPct val="100000"/>
              </a:lnSpc>
            </a:pPr>
            <a:r>
              <a:rPr sz="2600" dirty="0">
                <a:latin typeface="Perpetua"/>
                <a:cs typeface="Perpetua"/>
              </a:rPr>
              <a:t>in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Perpetua"/>
                <a:cs typeface="Perpetua"/>
              </a:rPr>
              <a:t>w</a:t>
            </a:r>
            <a:r>
              <a:rPr sz="2600" dirty="0">
                <a:latin typeface="Perpetua"/>
                <a:cs typeface="Perpetua"/>
              </a:rPr>
              <a:t>ork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set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ing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Se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ting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g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spc="-5" dirty="0">
                <a:latin typeface="Perpetua"/>
                <a:cs typeface="Perpetua"/>
              </a:rPr>
              <a:t>al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f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using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pa</a:t>
            </a:r>
            <a:r>
              <a:rPr sz="2600" spc="-15" dirty="0">
                <a:latin typeface="Perpetua"/>
                <a:cs typeface="Perpetua"/>
              </a:rPr>
              <a:t>b</a:t>
            </a:r>
            <a:r>
              <a:rPr sz="2600" dirty="0">
                <a:latin typeface="Perpetua"/>
                <a:cs typeface="Perpetua"/>
              </a:rPr>
              <a:t>ilities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5" dirty="0">
                <a:latin typeface="Perpetua"/>
                <a:cs typeface="Perpetua"/>
              </a:rPr>
              <a:t>Ap</a:t>
            </a:r>
            <a:r>
              <a:rPr sz="2600" spc="-10" dirty="0">
                <a:latin typeface="Perpetua"/>
                <a:cs typeface="Perpetua"/>
              </a:rPr>
              <a:t>p</a:t>
            </a:r>
            <a:r>
              <a:rPr sz="2600" spc="-5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ying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ned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ca</a:t>
            </a:r>
            <a:r>
              <a:rPr sz="2600" spc="-15" dirty="0">
                <a:latin typeface="Perpetua"/>
                <a:cs typeface="Perpetua"/>
              </a:rPr>
              <a:t>p</a:t>
            </a:r>
            <a:r>
              <a:rPr sz="2600" spc="-5" dirty="0">
                <a:latin typeface="Perpetua"/>
                <a:cs typeface="Perpetua"/>
              </a:rPr>
              <a:t>abilities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00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M</a:t>
            </a:r>
            <a:r>
              <a:rPr sz="2600" spc="-10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nit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spc="4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se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ned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ca</a:t>
            </a:r>
            <a:r>
              <a:rPr sz="2600" spc="-15" dirty="0">
                <a:latin typeface="Perpetua"/>
                <a:cs typeface="Perpetua"/>
              </a:rPr>
              <a:t>p</a:t>
            </a:r>
            <a:r>
              <a:rPr sz="2600" spc="-5" dirty="0">
                <a:latin typeface="Perpetua"/>
                <a:cs typeface="Perpetua"/>
              </a:rPr>
              <a:t>abilities</a:t>
            </a:r>
            <a:endParaRPr sz="26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Eng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spc="35" dirty="0">
                <a:latin typeface="Perpetua"/>
                <a:cs typeface="Perpetua"/>
              </a:rPr>
              <a:t>g</a:t>
            </a:r>
            <a:r>
              <a:rPr sz="2600" dirty="0">
                <a:latin typeface="Perpetua"/>
                <a:cs typeface="Perpetua"/>
              </a:rPr>
              <a:t>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Perpetua"/>
                <a:cs typeface="Perpetua"/>
              </a:rPr>
              <a:t>i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sel</a:t>
            </a:r>
            <a:r>
              <a:rPr sz="2600" spc="-5" dirty="0">
                <a:latin typeface="Perpetua"/>
                <a:cs typeface="Perpetua"/>
              </a:rPr>
              <a:t>f</a:t>
            </a:r>
            <a:r>
              <a:rPr sz="2600" dirty="0">
                <a:latin typeface="Perpetua"/>
                <a:cs typeface="Perpetua"/>
              </a:rPr>
              <a:t>-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einf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spc="-5" dirty="0">
                <a:latin typeface="Perpetua"/>
                <a:cs typeface="Perpetua"/>
              </a:rPr>
              <a:t>rceme</a:t>
            </a:r>
            <a:r>
              <a:rPr sz="2600" spc="-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t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En</a:t>
            </a:r>
            <a:r>
              <a:rPr spc="-35" dirty="0"/>
              <a:t>s</a:t>
            </a:r>
            <a:r>
              <a:rPr spc="-20" dirty="0"/>
              <a:t>u</a:t>
            </a:r>
            <a:r>
              <a:rPr spc="-25" dirty="0"/>
              <a:t>r</a:t>
            </a:r>
            <a:r>
              <a:rPr spc="-20"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that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20" dirty="0"/>
              <a:t>the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10" dirty="0"/>
              <a:t>W</a:t>
            </a:r>
            <a:r>
              <a:rPr spc="-20" dirty="0"/>
              <a:t>o</a:t>
            </a:r>
            <a:r>
              <a:rPr spc="-35" dirty="0"/>
              <a:t>r</a:t>
            </a:r>
            <a:r>
              <a:rPr spc="-20" dirty="0"/>
              <a:t>k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30" dirty="0"/>
              <a:t>E</a:t>
            </a:r>
            <a:r>
              <a:rPr spc="-100" dirty="0"/>
              <a:t>n</a:t>
            </a:r>
            <a:r>
              <a:rPr spc="-20" dirty="0"/>
              <a:t>vi</a:t>
            </a:r>
            <a:r>
              <a:rPr spc="-85" dirty="0"/>
              <a:t>r</a:t>
            </a:r>
            <a:r>
              <a:rPr spc="-20" dirty="0"/>
              <a:t>on</a:t>
            </a:r>
            <a:r>
              <a:rPr spc="-50" dirty="0"/>
              <a:t>m</a:t>
            </a:r>
            <a:r>
              <a:rPr spc="-20" dirty="0"/>
              <a:t>e</a:t>
            </a:r>
            <a:r>
              <a:rPr spc="-35" dirty="0"/>
              <a:t>n</a:t>
            </a:r>
            <a:r>
              <a:rPr spc="-15" dirty="0"/>
              <a:t>t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25" dirty="0"/>
              <a:t>Su</a:t>
            </a:r>
            <a:r>
              <a:rPr spc="-30" dirty="0"/>
              <a:t>p</a:t>
            </a:r>
            <a:r>
              <a:rPr spc="-25" dirty="0"/>
              <a:t>po</a:t>
            </a:r>
            <a:r>
              <a:rPr spc="75" dirty="0"/>
              <a:t>r</a:t>
            </a:r>
            <a:r>
              <a:rPr spc="-15" dirty="0"/>
              <a:t>ts</a:t>
            </a:r>
          </a:p>
          <a:p>
            <a:pPr marL="12700">
              <a:lnSpc>
                <a:spcPts val="4050"/>
              </a:lnSpc>
            </a:pPr>
            <a:r>
              <a:rPr spc="-20" dirty="0"/>
              <a:t>Learning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20" dirty="0"/>
              <a:t>and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254" dirty="0"/>
              <a:t>T</a:t>
            </a:r>
            <a:r>
              <a:rPr spc="-20" dirty="0"/>
              <a:t>rans</a:t>
            </a:r>
            <a:r>
              <a:rPr spc="-110" dirty="0"/>
              <a:t>f</a:t>
            </a:r>
            <a:r>
              <a:rPr spc="-15" dirty="0"/>
              <a:t>er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48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9971"/>
            <a:ext cx="7910195" cy="3201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16510" indent="-272415">
              <a:lnSpc>
                <a:spcPct val="100000"/>
              </a:lnSpc>
              <a:buClr>
                <a:srgbClr val="2CA1BE"/>
              </a:buClr>
              <a:buSzPct val="85000"/>
              <a:buFont typeface="Wingdings 2"/>
              <a:buChar char=""/>
              <a:tabLst>
                <a:tab pos="285750" algn="l"/>
              </a:tabLst>
            </a:pPr>
            <a:r>
              <a:rPr sz="3000" b="1" spc="-20" dirty="0">
                <a:latin typeface="Perpetua"/>
                <a:cs typeface="Perpetua"/>
              </a:rPr>
              <a:t>L</a:t>
            </a:r>
            <a:r>
              <a:rPr sz="3000" b="1" spc="-65" dirty="0">
                <a:latin typeface="Perpetua"/>
                <a:cs typeface="Perpetua"/>
              </a:rPr>
              <a:t>a</a:t>
            </a:r>
            <a:r>
              <a:rPr sz="3000" b="1" dirty="0">
                <a:latin typeface="Perpetua"/>
                <a:cs typeface="Perpetua"/>
              </a:rPr>
              <a:t>ps</a:t>
            </a:r>
            <a:r>
              <a:rPr sz="3000" b="1" spc="-15" dirty="0">
                <a:latin typeface="Perpetua"/>
                <a:cs typeface="Perpetua"/>
              </a:rPr>
              <a:t>e</a:t>
            </a:r>
            <a:r>
              <a:rPr sz="3000" b="1" spc="-5" dirty="0">
                <a:latin typeface="Perpetua"/>
                <a:cs typeface="Perpetua"/>
              </a:rPr>
              <a:t>s</a:t>
            </a:r>
            <a:r>
              <a:rPr sz="3000" spc="190" dirty="0">
                <a:latin typeface="Perpetua"/>
                <a:cs typeface="Perpetua"/>
              </a:rPr>
              <a:t>:</a:t>
            </a:r>
            <a:r>
              <a:rPr sz="3000" spc="-330" dirty="0">
                <a:latin typeface="Perpetua"/>
                <a:cs typeface="Perpetua"/>
              </a:rPr>
              <a:t>T</a:t>
            </a:r>
            <a:r>
              <a:rPr sz="3000" spc="-5" dirty="0">
                <a:latin typeface="Perpetua"/>
                <a:cs typeface="Perpetua"/>
              </a:rPr>
              <a:t>a</a:t>
            </a:r>
            <a:r>
              <a:rPr sz="3000" spc="-60" dirty="0">
                <a:latin typeface="Perpetua"/>
                <a:cs typeface="Perpetua"/>
              </a:rPr>
              <a:t>k</a:t>
            </a:r>
            <a:r>
              <a:rPr sz="3000" spc="-15" dirty="0">
                <a:latin typeface="Perpetua"/>
                <a:cs typeface="Perpetua"/>
              </a:rPr>
              <a:t>e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Perpetua"/>
                <a:cs typeface="Perpetua"/>
              </a:rPr>
              <a:t>p</a:t>
            </a:r>
            <a:r>
              <a:rPr sz="3000" spc="-15" dirty="0">
                <a:latin typeface="Perpetua"/>
                <a:cs typeface="Perpetua"/>
              </a:rPr>
              <a:t>lace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Perpetua"/>
                <a:cs typeface="Perpetua"/>
              </a:rPr>
              <a:t>wh</a:t>
            </a:r>
            <a:r>
              <a:rPr sz="3000" spc="-30" dirty="0">
                <a:latin typeface="Perpetua"/>
                <a:cs typeface="Perpetua"/>
              </a:rPr>
              <a:t>e</a:t>
            </a:r>
            <a:r>
              <a:rPr sz="3000" dirty="0">
                <a:latin typeface="Perpetua"/>
                <a:cs typeface="Perpetua"/>
              </a:rPr>
              <a:t>n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Perpetua"/>
                <a:cs typeface="Perpetua"/>
              </a:rPr>
              <a:t>the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trainee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Perpetua"/>
                <a:cs typeface="Perpetua"/>
              </a:rPr>
              <a:t>uses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p</a:t>
            </a:r>
            <a:r>
              <a:rPr sz="3000" spc="-20" dirty="0">
                <a:latin typeface="Perpetua"/>
                <a:cs typeface="Perpetua"/>
              </a:rPr>
              <a:t>r</a:t>
            </a:r>
            <a:r>
              <a:rPr sz="3000" spc="-70" dirty="0">
                <a:latin typeface="Perpetua"/>
                <a:cs typeface="Perpetua"/>
              </a:rPr>
              <a:t>e</a:t>
            </a:r>
            <a:r>
              <a:rPr sz="3000" dirty="0">
                <a:latin typeface="Perpetua"/>
                <a:cs typeface="Perpetua"/>
              </a:rPr>
              <a:t>vious</a:t>
            </a:r>
            <a:r>
              <a:rPr sz="3000" spc="-60" dirty="0">
                <a:latin typeface="Perpetua"/>
                <a:cs typeface="Perpetua"/>
              </a:rPr>
              <a:t>l</a:t>
            </a:r>
            <a:r>
              <a:rPr sz="3000" spc="-15" dirty="0">
                <a:latin typeface="Perpetua"/>
                <a:cs typeface="Perpetua"/>
              </a:rPr>
              <a:t>y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Perpetua"/>
                <a:cs typeface="Perpetua"/>
              </a:rPr>
              <a:t>lea</a:t>
            </a:r>
            <a:r>
              <a:rPr sz="3000" spc="70" dirty="0">
                <a:latin typeface="Perpetua"/>
                <a:cs typeface="Perpetua"/>
              </a:rPr>
              <a:t>r</a:t>
            </a:r>
            <a:r>
              <a:rPr sz="3000" spc="-15" dirty="0">
                <a:latin typeface="Perpetua"/>
                <a:cs typeface="Perpetua"/>
              </a:rPr>
              <a:t>ned,</a:t>
            </a:r>
            <a:r>
              <a:rPr sz="3000" spc="-19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Perpetua"/>
                <a:cs typeface="Perpetua"/>
              </a:rPr>
              <a:t>le</a:t>
            </a:r>
            <a:r>
              <a:rPr sz="3000" spc="-25" dirty="0">
                <a:latin typeface="Perpetua"/>
                <a:cs typeface="Perpetua"/>
              </a:rPr>
              <a:t>s</a:t>
            </a:r>
            <a:r>
              <a:rPr sz="3000" spc="-10" dirty="0">
                <a:latin typeface="Perpetua"/>
                <a:cs typeface="Perpetua"/>
              </a:rPr>
              <a:t>s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Perpetua"/>
                <a:cs typeface="Perpetua"/>
              </a:rPr>
              <a:t>effe</a:t>
            </a:r>
            <a:r>
              <a:rPr sz="3000" spc="-25" dirty="0">
                <a:latin typeface="Perpetua"/>
                <a:cs typeface="Perpetua"/>
              </a:rPr>
              <a:t>c</a:t>
            </a:r>
            <a:r>
              <a:rPr sz="3000" spc="-10" dirty="0">
                <a:latin typeface="Perpetua"/>
                <a:cs typeface="Perpetua"/>
              </a:rPr>
              <a:t>ti</a:t>
            </a:r>
            <a:r>
              <a:rPr sz="3000" spc="-85" dirty="0">
                <a:latin typeface="Perpetua"/>
                <a:cs typeface="Perpetua"/>
              </a:rPr>
              <a:t>v</a:t>
            </a:r>
            <a:r>
              <a:rPr sz="3000" spc="-15" dirty="0">
                <a:latin typeface="Perpetua"/>
                <a:cs typeface="Perpetua"/>
              </a:rPr>
              <a:t>e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capabil</a:t>
            </a:r>
            <a:r>
              <a:rPr sz="3000" spc="-15" dirty="0">
                <a:latin typeface="Perpetua"/>
                <a:cs typeface="Perpetua"/>
              </a:rPr>
              <a:t>i</a:t>
            </a:r>
            <a:r>
              <a:rPr sz="3000" spc="-10" dirty="0">
                <a:latin typeface="Perpetua"/>
                <a:cs typeface="Perpetua"/>
              </a:rPr>
              <a:t>ti</a:t>
            </a:r>
            <a:r>
              <a:rPr sz="3000" spc="-25" dirty="0">
                <a:latin typeface="Perpetua"/>
                <a:cs typeface="Perpetua"/>
              </a:rPr>
              <a:t>e</a:t>
            </a:r>
            <a:r>
              <a:rPr sz="3000" spc="-10" dirty="0">
                <a:latin typeface="Perpetua"/>
                <a:cs typeface="Perpetua"/>
              </a:rPr>
              <a:t>s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Perpetua"/>
                <a:cs typeface="Perpetua"/>
              </a:rPr>
              <a:t>inste</a:t>
            </a:r>
            <a:r>
              <a:rPr sz="3000" spc="-25" dirty="0">
                <a:latin typeface="Perpetua"/>
                <a:cs typeface="Perpetua"/>
              </a:rPr>
              <a:t>a</a:t>
            </a:r>
            <a:r>
              <a:rPr sz="3000" dirty="0">
                <a:latin typeface="Perpetua"/>
                <a:cs typeface="Perpetua"/>
              </a:rPr>
              <a:t>d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Perpetua"/>
                <a:cs typeface="Perpetua"/>
              </a:rPr>
              <a:t>o</a:t>
            </a:r>
            <a:r>
              <a:rPr sz="3000" spc="-10" dirty="0">
                <a:latin typeface="Perpetua"/>
                <a:cs typeface="Perpetua"/>
              </a:rPr>
              <a:t>f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t</a:t>
            </a:r>
            <a:r>
              <a:rPr sz="3000" spc="15" dirty="0">
                <a:latin typeface="Perpetua"/>
                <a:cs typeface="Perpetua"/>
              </a:rPr>
              <a:t>r</a:t>
            </a:r>
            <a:r>
              <a:rPr sz="3000" spc="-15" dirty="0">
                <a:latin typeface="Perpetua"/>
                <a:cs typeface="Perpetua"/>
              </a:rPr>
              <a:t>ying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to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Perpetua"/>
                <a:cs typeface="Perpetua"/>
              </a:rPr>
              <a:t>app</a:t>
            </a:r>
            <a:r>
              <a:rPr sz="3000" spc="-55" dirty="0">
                <a:latin typeface="Perpetua"/>
                <a:cs typeface="Perpetua"/>
              </a:rPr>
              <a:t>l</a:t>
            </a:r>
            <a:r>
              <a:rPr sz="3000" dirty="0">
                <a:latin typeface="Perpetua"/>
                <a:cs typeface="Perpetua"/>
              </a:rPr>
              <a:t>y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t</a:t>
            </a:r>
            <a:r>
              <a:rPr sz="3000" spc="-15" dirty="0">
                <a:latin typeface="Perpetua"/>
                <a:cs typeface="Perpetua"/>
              </a:rPr>
              <a:t>h</a:t>
            </a:r>
            <a:r>
              <a:rPr sz="3000" dirty="0">
                <a:latin typeface="Perpetua"/>
                <a:cs typeface="Perpetua"/>
              </a:rPr>
              <a:t>e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capab</a:t>
            </a:r>
            <a:r>
              <a:rPr sz="3000" spc="-20" dirty="0">
                <a:latin typeface="Perpetua"/>
                <a:cs typeface="Perpetua"/>
              </a:rPr>
              <a:t>i</a:t>
            </a:r>
            <a:r>
              <a:rPr sz="3000" spc="-5" dirty="0">
                <a:latin typeface="Perpetua"/>
                <a:cs typeface="Perpetua"/>
              </a:rPr>
              <a:t>lit</a:t>
            </a:r>
            <a:r>
              <a:rPr sz="3000" dirty="0">
                <a:latin typeface="Perpetua"/>
                <a:cs typeface="Perpetua"/>
              </a:rPr>
              <a:t>y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emph</a:t>
            </a:r>
            <a:r>
              <a:rPr sz="3000" spc="-20" dirty="0">
                <a:latin typeface="Perpetua"/>
                <a:cs typeface="Perpetua"/>
              </a:rPr>
              <a:t>a</a:t>
            </a:r>
            <a:r>
              <a:rPr sz="3000" dirty="0">
                <a:latin typeface="Perpetua"/>
                <a:cs typeface="Perpetua"/>
              </a:rPr>
              <a:t>si</a:t>
            </a:r>
            <a:r>
              <a:rPr sz="3000" spc="-15" dirty="0">
                <a:latin typeface="Perpetua"/>
                <a:cs typeface="Perpetua"/>
              </a:rPr>
              <a:t>z</a:t>
            </a:r>
            <a:r>
              <a:rPr sz="3000" dirty="0">
                <a:latin typeface="Perpetua"/>
                <a:cs typeface="Perpetua"/>
              </a:rPr>
              <a:t>ed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in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t</a:t>
            </a:r>
            <a:r>
              <a:rPr sz="3000" spc="-10" dirty="0">
                <a:latin typeface="Perpetua"/>
                <a:cs typeface="Perpetua"/>
              </a:rPr>
              <a:t>h</a:t>
            </a:r>
            <a:r>
              <a:rPr sz="3000" dirty="0">
                <a:latin typeface="Perpetua"/>
                <a:cs typeface="Perpetua"/>
              </a:rPr>
              <a:t>e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training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p</a:t>
            </a:r>
            <a:r>
              <a:rPr sz="3000" spc="-25" dirty="0">
                <a:latin typeface="Perpetua"/>
                <a:cs typeface="Perpetua"/>
              </a:rPr>
              <a:t>r</a:t>
            </a:r>
            <a:r>
              <a:rPr sz="3000" dirty="0">
                <a:latin typeface="Perpetua"/>
                <a:cs typeface="Perpetua"/>
              </a:rPr>
              <a:t>o</a:t>
            </a:r>
            <a:r>
              <a:rPr sz="3000" spc="55" dirty="0">
                <a:latin typeface="Perpetua"/>
                <a:cs typeface="Perpetua"/>
              </a:rPr>
              <a:t>g</a:t>
            </a:r>
            <a:r>
              <a:rPr sz="3000" spc="-5" dirty="0">
                <a:latin typeface="Perpetua"/>
                <a:cs typeface="Perpetua"/>
              </a:rPr>
              <a:t>ram</a:t>
            </a:r>
            <a:endParaRPr sz="3000">
              <a:latin typeface="Perpetua"/>
              <a:cs typeface="Perpetua"/>
            </a:endParaRPr>
          </a:p>
          <a:p>
            <a:pPr marL="285115" marR="508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5000"/>
              <a:buFont typeface="Wingdings 2"/>
              <a:buChar char=""/>
              <a:tabLst>
                <a:tab pos="285750" algn="l"/>
              </a:tabLst>
            </a:pPr>
            <a:r>
              <a:rPr sz="3000" b="1" spc="-20" dirty="0">
                <a:latin typeface="Perpetua"/>
                <a:cs typeface="Perpetua"/>
              </a:rPr>
              <a:t>Clim</a:t>
            </a:r>
            <a:r>
              <a:rPr sz="3000" b="1" spc="-35" dirty="0">
                <a:latin typeface="Perpetua"/>
                <a:cs typeface="Perpetua"/>
              </a:rPr>
              <a:t>a</a:t>
            </a:r>
            <a:r>
              <a:rPr sz="3000" b="1" spc="-5" dirty="0">
                <a:latin typeface="Perpetua"/>
                <a:cs typeface="Perpetua"/>
              </a:rPr>
              <a:t>t</a:t>
            </a:r>
            <a:r>
              <a:rPr sz="3000" b="1" dirty="0">
                <a:latin typeface="Perpetua"/>
                <a:cs typeface="Perpetua"/>
              </a:rPr>
              <a:t>e</a:t>
            </a:r>
            <a:r>
              <a:rPr sz="3000" b="1" spc="-75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Perpetua"/>
                <a:cs typeface="Perpetua"/>
              </a:rPr>
              <a:t>f</a:t>
            </a:r>
            <a:r>
              <a:rPr sz="3000" b="1" spc="-35" dirty="0">
                <a:latin typeface="Perpetua"/>
                <a:cs typeface="Perpetua"/>
              </a:rPr>
              <a:t>o</a:t>
            </a:r>
            <a:r>
              <a:rPr sz="3000" b="1" spc="-15" dirty="0">
                <a:latin typeface="Perpetua"/>
                <a:cs typeface="Perpetua"/>
              </a:rPr>
              <a:t>r</a:t>
            </a:r>
            <a:r>
              <a:rPr sz="3000" b="1" spc="-8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Perpetua"/>
                <a:cs typeface="Perpetua"/>
              </a:rPr>
              <a:t>transfer</a:t>
            </a:r>
            <a:r>
              <a:rPr sz="3000" spc="215" dirty="0">
                <a:latin typeface="Perpetua"/>
                <a:cs typeface="Perpetua"/>
              </a:rPr>
              <a:t>:</a:t>
            </a:r>
            <a:r>
              <a:rPr sz="3000" spc="-204" dirty="0">
                <a:latin typeface="Perpetua"/>
                <a:cs typeface="Perpetua"/>
              </a:rPr>
              <a:t>T</a:t>
            </a:r>
            <a:r>
              <a:rPr sz="3000" dirty="0">
                <a:latin typeface="Perpetua"/>
                <a:cs typeface="Perpetua"/>
              </a:rPr>
              <a:t>raine</a:t>
            </a:r>
            <a:r>
              <a:rPr sz="3000" spc="-15" dirty="0">
                <a:latin typeface="Perpetua"/>
                <a:cs typeface="Perpetua"/>
              </a:rPr>
              <a:t>e</a:t>
            </a:r>
            <a:r>
              <a:rPr sz="3000" dirty="0">
                <a:latin typeface="Perpetua"/>
                <a:cs typeface="Perpetua"/>
              </a:rPr>
              <a:t>s’</a:t>
            </a:r>
            <a:r>
              <a:rPr sz="3000" spc="-125" dirty="0">
                <a:latin typeface="Perpetua"/>
                <a:cs typeface="Perpetua"/>
              </a:rPr>
              <a:t> </a:t>
            </a:r>
            <a:r>
              <a:rPr sz="3000" dirty="0">
                <a:latin typeface="Perpetua"/>
                <a:cs typeface="Perpetua"/>
              </a:rPr>
              <a:t>perc</a:t>
            </a:r>
            <a:r>
              <a:rPr sz="3000" spc="-15" dirty="0">
                <a:latin typeface="Perpetua"/>
                <a:cs typeface="Perpetua"/>
              </a:rPr>
              <a:t>e</a:t>
            </a:r>
            <a:r>
              <a:rPr sz="3000" dirty="0">
                <a:latin typeface="Perpetua"/>
                <a:cs typeface="Perpetua"/>
              </a:rPr>
              <a:t>pti</a:t>
            </a:r>
            <a:r>
              <a:rPr sz="3000" spc="5" dirty="0">
                <a:latin typeface="Perpetua"/>
                <a:cs typeface="Perpetua"/>
              </a:rPr>
              <a:t>o</a:t>
            </a:r>
            <a:r>
              <a:rPr sz="3000" dirty="0">
                <a:latin typeface="Perpetua"/>
                <a:cs typeface="Perpetua"/>
              </a:rPr>
              <a:t>ns abo</a:t>
            </a:r>
            <a:r>
              <a:rPr sz="3000" spc="5" dirty="0">
                <a:latin typeface="Perpetua"/>
                <a:cs typeface="Perpetua"/>
              </a:rPr>
              <a:t>u</a:t>
            </a:r>
            <a:r>
              <a:rPr sz="3000" dirty="0">
                <a:latin typeface="Perpetua"/>
                <a:cs typeface="Perpetua"/>
              </a:rPr>
              <a:t>t</a:t>
            </a:r>
            <a:r>
              <a:rPr sz="3000" spc="-15" dirty="0">
                <a:latin typeface="Perpetua"/>
                <a:cs typeface="Perpetua"/>
              </a:rPr>
              <a:t> </a:t>
            </a:r>
            <a:r>
              <a:rPr sz="3000" dirty="0">
                <a:latin typeface="Perpetua"/>
                <a:cs typeface="Perpetua"/>
              </a:rPr>
              <a:t>a </a:t>
            </a:r>
            <a:r>
              <a:rPr sz="3000" spc="-15" dirty="0">
                <a:latin typeface="Perpetua"/>
                <a:cs typeface="Perpetua"/>
              </a:rPr>
              <a:t>wide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-70" dirty="0">
                <a:latin typeface="Perpetua"/>
                <a:cs typeface="Perpetua"/>
              </a:rPr>
              <a:t>v</a:t>
            </a:r>
            <a:r>
              <a:rPr sz="3000" spc="-5" dirty="0">
                <a:latin typeface="Perpetua"/>
                <a:cs typeface="Perpetua"/>
              </a:rPr>
              <a:t>a</a:t>
            </a:r>
            <a:r>
              <a:rPr sz="3000" spc="50" dirty="0">
                <a:latin typeface="Perpetua"/>
                <a:cs typeface="Perpetua"/>
              </a:rPr>
              <a:t>r</a:t>
            </a:r>
            <a:r>
              <a:rPr sz="3000" spc="-10" dirty="0">
                <a:latin typeface="Perpetua"/>
                <a:cs typeface="Perpetua"/>
              </a:rPr>
              <a:t>i</a:t>
            </a:r>
            <a:r>
              <a:rPr sz="3000" spc="-25" dirty="0">
                <a:latin typeface="Perpetua"/>
                <a:cs typeface="Perpetua"/>
              </a:rPr>
              <a:t>e</a:t>
            </a:r>
            <a:r>
              <a:rPr sz="3000" spc="-15" dirty="0">
                <a:latin typeface="Perpetua"/>
                <a:cs typeface="Perpetua"/>
              </a:rPr>
              <a:t>ty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Perpetua"/>
                <a:cs typeface="Perpetua"/>
              </a:rPr>
              <a:t>of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Perpetua"/>
                <a:cs typeface="Perpetua"/>
              </a:rPr>
              <a:t>c</a:t>
            </a:r>
            <a:r>
              <a:rPr sz="3000" dirty="0">
                <a:latin typeface="Perpetua"/>
                <a:cs typeface="Perpetua"/>
              </a:rPr>
              <a:t>har</a:t>
            </a:r>
            <a:r>
              <a:rPr sz="3000" spc="-15" dirty="0">
                <a:latin typeface="Perpetua"/>
                <a:cs typeface="Perpetua"/>
              </a:rPr>
              <a:t>acte</a:t>
            </a:r>
            <a:r>
              <a:rPr sz="3000" spc="25" dirty="0">
                <a:latin typeface="Perpetua"/>
                <a:cs typeface="Perpetua"/>
              </a:rPr>
              <a:t>r</a:t>
            </a:r>
            <a:r>
              <a:rPr sz="3000" spc="-10" dirty="0">
                <a:latin typeface="Perpetua"/>
                <a:cs typeface="Perpetua"/>
              </a:rPr>
              <a:t>ist</a:t>
            </a:r>
            <a:r>
              <a:rPr sz="3000" spc="-20" dirty="0">
                <a:latin typeface="Perpetua"/>
                <a:cs typeface="Perpetua"/>
              </a:rPr>
              <a:t>i</a:t>
            </a:r>
            <a:r>
              <a:rPr sz="3000" spc="-15" dirty="0">
                <a:latin typeface="Perpetua"/>
                <a:cs typeface="Perpetua"/>
              </a:rPr>
              <a:t>cs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Perpetua"/>
                <a:cs typeface="Perpetua"/>
              </a:rPr>
              <a:t>of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Perpetua"/>
                <a:cs typeface="Perpetua"/>
              </a:rPr>
              <a:t>t</a:t>
            </a:r>
            <a:r>
              <a:rPr sz="3000" spc="-30" dirty="0">
                <a:latin typeface="Perpetua"/>
                <a:cs typeface="Perpetua"/>
              </a:rPr>
              <a:t>h</a:t>
            </a:r>
            <a:r>
              <a:rPr sz="3000" spc="-15" dirty="0">
                <a:latin typeface="Perpetua"/>
                <a:cs typeface="Perpetua"/>
              </a:rPr>
              <a:t>e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25" dirty="0">
                <a:latin typeface="Perpetua"/>
                <a:cs typeface="Perpetua"/>
              </a:rPr>
              <a:t>w</a:t>
            </a:r>
            <a:r>
              <a:rPr sz="3000" dirty="0">
                <a:latin typeface="Perpetua"/>
                <a:cs typeface="Perpetua"/>
              </a:rPr>
              <a:t>ork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Perpetua"/>
                <a:cs typeface="Perpetua"/>
              </a:rPr>
              <a:t>e</a:t>
            </a:r>
            <a:r>
              <a:rPr sz="3000" spc="-55" dirty="0">
                <a:latin typeface="Perpetua"/>
                <a:cs typeface="Perpetua"/>
              </a:rPr>
              <a:t>n</a:t>
            </a:r>
            <a:r>
              <a:rPr sz="3000" dirty="0">
                <a:latin typeface="Perpetua"/>
                <a:cs typeface="Perpetua"/>
              </a:rPr>
              <a:t>vi</a:t>
            </a:r>
            <a:r>
              <a:rPr sz="3000" spc="-35" dirty="0">
                <a:latin typeface="Perpetua"/>
                <a:cs typeface="Perpetua"/>
              </a:rPr>
              <a:t>r</a:t>
            </a:r>
            <a:r>
              <a:rPr sz="3000" dirty="0">
                <a:latin typeface="Perpetua"/>
                <a:cs typeface="Perpetua"/>
              </a:rPr>
              <a:t>o</a:t>
            </a:r>
            <a:r>
              <a:rPr sz="3000" spc="5" dirty="0">
                <a:latin typeface="Perpetua"/>
                <a:cs typeface="Perpetua"/>
              </a:rPr>
              <a:t>n</a:t>
            </a:r>
            <a:r>
              <a:rPr sz="3000" spc="-5" dirty="0">
                <a:latin typeface="Perpetua"/>
                <a:cs typeface="Perpetua"/>
              </a:rPr>
              <a:t>ment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th</a:t>
            </a:r>
            <a:r>
              <a:rPr sz="3000" spc="-40" dirty="0">
                <a:latin typeface="Perpetua"/>
                <a:cs typeface="Perpetua"/>
              </a:rPr>
              <a:t>a</a:t>
            </a:r>
            <a:r>
              <a:rPr sz="3000" dirty="0">
                <a:latin typeface="Perpetua"/>
                <a:cs typeface="Perpetua"/>
              </a:rPr>
              <a:t>t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Perpetua"/>
                <a:cs typeface="Perpetua"/>
              </a:rPr>
              <a:t>f</a:t>
            </a:r>
            <a:r>
              <a:rPr sz="3000" spc="-5" dirty="0">
                <a:latin typeface="Perpetua"/>
                <a:cs typeface="Perpetua"/>
              </a:rPr>
              <a:t>ac</a:t>
            </a:r>
            <a:r>
              <a:rPr sz="3000" spc="-15" dirty="0">
                <a:latin typeface="Perpetua"/>
                <a:cs typeface="Perpetua"/>
              </a:rPr>
              <a:t>i</a:t>
            </a:r>
            <a:r>
              <a:rPr sz="3000" spc="-5" dirty="0">
                <a:latin typeface="Perpetua"/>
                <a:cs typeface="Perpetua"/>
              </a:rPr>
              <a:t>lit</a:t>
            </a:r>
            <a:r>
              <a:rPr sz="3000" spc="-35" dirty="0">
                <a:latin typeface="Perpetua"/>
                <a:cs typeface="Perpetua"/>
              </a:rPr>
              <a:t>a</a:t>
            </a:r>
            <a:r>
              <a:rPr sz="3000" dirty="0">
                <a:latin typeface="Perpetua"/>
                <a:cs typeface="Perpetua"/>
              </a:rPr>
              <a:t>te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or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inhib</a:t>
            </a:r>
            <a:r>
              <a:rPr sz="3000" spc="-15" dirty="0">
                <a:latin typeface="Perpetua"/>
                <a:cs typeface="Perpetua"/>
              </a:rPr>
              <a:t>i</a:t>
            </a:r>
            <a:r>
              <a:rPr sz="3000" dirty="0">
                <a:latin typeface="Perpetua"/>
                <a:cs typeface="Perpetua"/>
              </a:rPr>
              <a:t>t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the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use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of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train</a:t>
            </a:r>
            <a:r>
              <a:rPr sz="3000" spc="-10" dirty="0">
                <a:latin typeface="Perpetua"/>
                <a:cs typeface="Perpetua"/>
              </a:rPr>
              <a:t>e</a:t>
            </a:r>
            <a:r>
              <a:rPr sz="3000" dirty="0">
                <a:latin typeface="Perpetua"/>
                <a:cs typeface="Perpetua"/>
              </a:rPr>
              <a:t>d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s</a:t>
            </a:r>
            <a:r>
              <a:rPr sz="3000" spc="-10" dirty="0">
                <a:latin typeface="Perpetua"/>
                <a:cs typeface="Perpetua"/>
              </a:rPr>
              <a:t>k</a:t>
            </a:r>
            <a:r>
              <a:rPr sz="3000" dirty="0">
                <a:latin typeface="Perpetua"/>
                <a:cs typeface="Perpetua"/>
              </a:rPr>
              <a:t>ills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or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Perpetua"/>
                <a:cs typeface="Perpetua"/>
              </a:rPr>
              <a:t>be</a:t>
            </a:r>
            <a:r>
              <a:rPr sz="3000" spc="-30" dirty="0">
                <a:latin typeface="Perpetua"/>
                <a:cs typeface="Perpetua"/>
              </a:rPr>
              <a:t>h</a:t>
            </a:r>
            <a:r>
              <a:rPr sz="3000" spc="-90" dirty="0">
                <a:latin typeface="Perpetua"/>
                <a:cs typeface="Perpetua"/>
              </a:rPr>
              <a:t>a</a:t>
            </a:r>
            <a:r>
              <a:rPr sz="3000" dirty="0">
                <a:latin typeface="Perpetua"/>
                <a:cs typeface="Perpetua"/>
              </a:rPr>
              <a:t>vior</a:t>
            </a:r>
            <a:endParaRPr sz="30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2620" y="815339"/>
            <a:ext cx="8053705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190" marR="5080" indent="-238125">
              <a:lnSpc>
                <a:spcPct val="100000"/>
              </a:lnSpc>
            </a:pPr>
            <a:r>
              <a:rPr sz="3200" spc="-215" dirty="0">
                <a:solidFill>
                  <a:srgbClr val="464646"/>
                </a:solidFill>
                <a:latin typeface="Franklin Gothic Book"/>
                <a:cs typeface="Franklin Gothic Book"/>
              </a:rPr>
              <a:t>T</a:t>
            </a:r>
            <a:r>
              <a:rPr sz="3200" dirty="0">
                <a:solidFill>
                  <a:srgbClr val="464646"/>
                </a:solidFill>
                <a:latin typeface="Franklin Gothic Book"/>
                <a:cs typeface="Franklin Gothic Book"/>
              </a:rPr>
              <a:t>ab</a:t>
            </a:r>
            <a:r>
              <a:rPr sz="32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l</a:t>
            </a:r>
            <a:r>
              <a:rPr sz="3200" dirty="0">
                <a:solidFill>
                  <a:srgbClr val="464646"/>
                </a:solidFill>
                <a:latin typeface="Franklin Gothic Book"/>
                <a:cs typeface="Franklin Gothic Book"/>
              </a:rPr>
              <a:t>e</a:t>
            </a:r>
            <a:r>
              <a:rPr sz="32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64646"/>
                </a:solidFill>
                <a:latin typeface="Franklin Gothic Book"/>
                <a:cs typeface="Franklin Gothic Book"/>
              </a:rPr>
              <a:t>4</a:t>
            </a:r>
            <a:r>
              <a:rPr sz="3200" spc="-114" dirty="0">
                <a:solidFill>
                  <a:srgbClr val="464646"/>
                </a:solidFill>
                <a:latin typeface="Franklin Gothic Book"/>
                <a:cs typeface="Franklin Gothic Book"/>
              </a:rPr>
              <a:t>.</a:t>
            </a:r>
            <a:r>
              <a:rPr sz="32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1</a:t>
            </a:r>
            <a:r>
              <a:rPr sz="3200" dirty="0">
                <a:solidFill>
                  <a:srgbClr val="464646"/>
                </a:solidFill>
                <a:latin typeface="Franklin Gothic Book"/>
                <a:cs typeface="Franklin Gothic Book"/>
              </a:rPr>
              <a:t>3</a:t>
            </a:r>
            <a:r>
              <a:rPr sz="32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64646"/>
                </a:solidFill>
                <a:latin typeface="Franklin Gothic Book"/>
                <a:cs typeface="Franklin Gothic Book"/>
              </a:rPr>
              <a:t>-</a:t>
            </a:r>
            <a:r>
              <a:rPr sz="32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64646"/>
                </a:solidFill>
                <a:latin typeface="Franklin Gothic Book"/>
                <a:cs typeface="Franklin Gothic Book"/>
              </a:rPr>
              <a:t>Exa</a:t>
            </a:r>
            <a:r>
              <a:rPr sz="3200" spc="-40" dirty="0">
                <a:solidFill>
                  <a:srgbClr val="464646"/>
                </a:solidFill>
                <a:latin typeface="Franklin Gothic Book"/>
                <a:cs typeface="Franklin Gothic Book"/>
              </a:rPr>
              <a:t>m</a:t>
            </a:r>
            <a:r>
              <a:rPr sz="3200" spc="-5" dirty="0">
                <a:solidFill>
                  <a:srgbClr val="464646"/>
                </a:solidFill>
                <a:latin typeface="Franklin Gothic Book"/>
                <a:cs typeface="Franklin Gothic Book"/>
              </a:rPr>
              <a:t>ple</a:t>
            </a:r>
            <a:r>
              <a:rPr sz="3200" dirty="0">
                <a:solidFill>
                  <a:srgbClr val="464646"/>
                </a:solidFill>
                <a:latin typeface="Franklin Gothic Book"/>
                <a:cs typeface="Franklin Gothic Book"/>
              </a:rPr>
              <a:t>s</a:t>
            </a:r>
            <a:r>
              <a:rPr sz="32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64646"/>
                </a:solidFill>
                <a:latin typeface="Franklin Gothic Book"/>
                <a:cs typeface="Franklin Gothic Book"/>
              </a:rPr>
              <a:t>of</a:t>
            </a:r>
            <a:r>
              <a:rPr sz="32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64646"/>
                </a:solidFill>
                <a:latin typeface="Franklin Gothic Book"/>
                <a:cs typeface="Franklin Gothic Book"/>
              </a:rPr>
              <a:t>O</a:t>
            </a:r>
            <a:r>
              <a:rPr sz="3200" spc="-10" dirty="0">
                <a:solidFill>
                  <a:srgbClr val="464646"/>
                </a:solidFill>
                <a:latin typeface="Franklin Gothic Book"/>
                <a:cs typeface="Franklin Gothic Book"/>
              </a:rPr>
              <a:t>b</a:t>
            </a:r>
            <a:r>
              <a:rPr sz="3200" dirty="0">
                <a:solidFill>
                  <a:srgbClr val="464646"/>
                </a:solidFill>
                <a:latin typeface="Franklin Gothic Book"/>
                <a:cs typeface="Franklin Gothic Book"/>
              </a:rPr>
              <a:t>stac</a:t>
            </a:r>
            <a:r>
              <a:rPr sz="32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l</a:t>
            </a:r>
            <a:r>
              <a:rPr sz="3200" dirty="0">
                <a:solidFill>
                  <a:srgbClr val="464646"/>
                </a:solidFill>
                <a:latin typeface="Franklin Gothic Book"/>
                <a:cs typeface="Franklin Gothic Book"/>
              </a:rPr>
              <a:t>es</a:t>
            </a:r>
            <a:r>
              <a:rPr sz="3200" spc="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64646"/>
                </a:solidFill>
                <a:latin typeface="Franklin Gothic Book"/>
                <a:cs typeface="Franklin Gothic Book"/>
              </a:rPr>
              <a:t>i</a:t>
            </a:r>
            <a:r>
              <a:rPr sz="3200" dirty="0">
                <a:solidFill>
                  <a:srgbClr val="464646"/>
                </a:solidFill>
                <a:latin typeface="Franklin Gothic Book"/>
                <a:cs typeface="Franklin Gothic Book"/>
              </a:rPr>
              <a:t>n</a:t>
            </a:r>
            <a:r>
              <a:rPr sz="32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64646"/>
                </a:solidFill>
                <a:latin typeface="Franklin Gothic Book"/>
                <a:cs typeface="Franklin Gothic Book"/>
              </a:rPr>
              <a:t>the</a:t>
            </a:r>
            <a:r>
              <a:rPr sz="32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spc="-75" dirty="0">
                <a:solidFill>
                  <a:srgbClr val="464646"/>
                </a:solidFill>
                <a:latin typeface="Franklin Gothic Book"/>
                <a:cs typeface="Franklin Gothic Book"/>
              </a:rPr>
              <a:t>W</a:t>
            </a:r>
            <a:r>
              <a:rPr sz="3200" dirty="0">
                <a:solidFill>
                  <a:srgbClr val="464646"/>
                </a:solidFill>
                <a:latin typeface="Franklin Gothic Book"/>
                <a:cs typeface="Franklin Gothic Book"/>
              </a:rPr>
              <a:t>o</a:t>
            </a:r>
            <a:r>
              <a:rPr sz="32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r</a:t>
            </a:r>
            <a:r>
              <a:rPr sz="3200" dirty="0">
                <a:solidFill>
                  <a:srgbClr val="464646"/>
                </a:solidFill>
                <a:latin typeface="Franklin Gothic Book"/>
                <a:cs typeface="Franklin Gothic Book"/>
              </a:rPr>
              <a:t>k</a:t>
            </a:r>
            <a:r>
              <a:rPr sz="32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64646"/>
                </a:solidFill>
                <a:latin typeface="Franklin Gothic Book"/>
                <a:cs typeface="Franklin Gothic Book"/>
              </a:rPr>
              <a:t>E</a:t>
            </a:r>
            <a:r>
              <a:rPr sz="3200" spc="-75" dirty="0">
                <a:solidFill>
                  <a:srgbClr val="464646"/>
                </a:solidFill>
                <a:latin typeface="Franklin Gothic Book"/>
                <a:cs typeface="Franklin Gothic Book"/>
              </a:rPr>
              <a:t>n</a:t>
            </a:r>
            <a:r>
              <a:rPr sz="3200" spc="-5" dirty="0">
                <a:solidFill>
                  <a:srgbClr val="464646"/>
                </a:solidFill>
                <a:latin typeface="Franklin Gothic Book"/>
                <a:cs typeface="Franklin Gothic Book"/>
              </a:rPr>
              <a:t>vi</a:t>
            </a:r>
            <a:r>
              <a:rPr sz="3200" spc="-65" dirty="0">
                <a:solidFill>
                  <a:srgbClr val="464646"/>
                </a:solidFill>
                <a:latin typeface="Franklin Gothic Book"/>
                <a:cs typeface="Franklin Gothic Book"/>
              </a:rPr>
              <a:t>r</a:t>
            </a:r>
            <a:r>
              <a:rPr sz="3200" dirty="0">
                <a:solidFill>
                  <a:srgbClr val="464646"/>
                </a:solidFill>
                <a:latin typeface="Franklin Gothic Book"/>
                <a:cs typeface="Franklin Gothic Book"/>
              </a:rPr>
              <a:t>onment</a:t>
            </a:r>
            <a:r>
              <a:rPr sz="3200" spc="-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64646"/>
                </a:solidFill>
                <a:latin typeface="Franklin Gothic Book"/>
                <a:cs typeface="Franklin Gothic Book"/>
              </a:rPr>
              <a:t>Tha</a:t>
            </a:r>
            <a:r>
              <a:rPr sz="3200" dirty="0">
                <a:solidFill>
                  <a:srgbClr val="464646"/>
                </a:solidFill>
                <a:latin typeface="Franklin Gothic Book"/>
                <a:cs typeface="Franklin Gothic Book"/>
              </a:rPr>
              <a:t>t</a:t>
            </a:r>
            <a:r>
              <a:rPr sz="32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64646"/>
                </a:solidFill>
                <a:latin typeface="Franklin Gothic Book"/>
                <a:cs typeface="Franklin Gothic Book"/>
              </a:rPr>
              <a:t>Inhibit</a:t>
            </a:r>
            <a:r>
              <a:rPr sz="32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spc="-204" dirty="0">
                <a:solidFill>
                  <a:srgbClr val="464646"/>
                </a:solidFill>
                <a:latin typeface="Franklin Gothic Book"/>
                <a:cs typeface="Franklin Gothic Book"/>
              </a:rPr>
              <a:t>T</a:t>
            </a:r>
            <a:r>
              <a:rPr sz="3200" dirty="0">
                <a:solidFill>
                  <a:srgbClr val="464646"/>
                </a:solidFill>
                <a:latin typeface="Franklin Gothic Book"/>
                <a:cs typeface="Franklin Gothic Book"/>
              </a:rPr>
              <a:t>rans</a:t>
            </a:r>
            <a:r>
              <a:rPr sz="3200" spc="-90" dirty="0">
                <a:solidFill>
                  <a:srgbClr val="464646"/>
                </a:solidFill>
                <a:latin typeface="Franklin Gothic Book"/>
                <a:cs typeface="Franklin Gothic Book"/>
              </a:rPr>
              <a:t>f</a:t>
            </a:r>
            <a:r>
              <a:rPr sz="3200" dirty="0">
                <a:solidFill>
                  <a:srgbClr val="464646"/>
                </a:solidFill>
                <a:latin typeface="Franklin Gothic Book"/>
                <a:cs typeface="Franklin Gothic Book"/>
              </a:rPr>
              <a:t>er</a:t>
            </a:r>
            <a:r>
              <a:rPr sz="32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64646"/>
                </a:solidFill>
                <a:latin typeface="Franklin Gothic Book"/>
                <a:cs typeface="Franklin Gothic Book"/>
              </a:rPr>
              <a:t>of</a:t>
            </a:r>
            <a:r>
              <a:rPr sz="32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spc="-220" dirty="0">
                <a:solidFill>
                  <a:srgbClr val="464646"/>
                </a:solidFill>
                <a:latin typeface="Franklin Gothic Book"/>
                <a:cs typeface="Franklin Gothic Book"/>
              </a:rPr>
              <a:t>T</a:t>
            </a:r>
            <a:r>
              <a:rPr sz="3200" dirty="0">
                <a:solidFill>
                  <a:srgbClr val="464646"/>
                </a:solidFill>
                <a:latin typeface="Franklin Gothic Book"/>
                <a:cs typeface="Franklin Gothic Book"/>
              </a:rPr>
              <a:t>raining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9745" y="1963811"/>
            <a:ext cx="3599815" cy="1398905"/>
          </a:xfrm>
          <a:custGeom>
            <a:avLst/>
            <a:gdLst/>
            <a:ahLst/>
            <a:cxnLst/>
            <a:rect l="l" t="t" r="r" b="b"/>
            <a:pathLst>
              <a:path w="3599815" h="1398904">
                <a:moveTo>
                  <a:pt x="0" y="1398650"/>
                </a:moveTo>
                <a:lnTo>
                  <a:pt x="3599687" y="1398650"/>
                </a:lnTo>
                <a:lnTo>
                  <a:pt x="3599687" y="0"/>
                </a:lnTo>
                <a:lnTo>
                  <a:pt x="0" y="0"/>
                </a:lnTo>
                <a:lnTo>
                  <a:pt x="0" y="1398650"/>
                </a:lnTo>
                <a:close/>
              </a:path>
            </a:pathLst>
          </a:custGeom>
          <a:solidFill>
            <a:srgbClr val="A5D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39427" y="1963811"/>
            <a:ext cx="3673475" cy="1398905"/>
          </a:xfrm>
          <a:custGeom>
            <a:avLst/>
            <a:gdLst/>
            <a:ahLst/>
            <a:cxnLst/>
            <a:rect l="l" t="t" r="r" b="b"/>
            <a:pathLst>
              <a:path w="3673475" h="1398904">
                <a:moveTo>
                  <a:pt x="0" y="1398650"/>
                </a:moveTo>
                <a:lnTo>
                  <a:pt x="3673114" y="1398650"/>
                </a:lnTo>
                <a:lnTo>
                  <a:pt x="3673114" y="0"/>
                </a:lnTo>
                <a:lnTo>
                  <a:pt x="0" y="0"/>
                </a:lnTo>
                <a:lnTo>
                  <a:pt x="0" y="1398650"/>
                </a:lnTo>
                <a:close/>
              </a:path>
            </a:pathLst>
          </a:custGeom>
          <a:solidFill>
            <a:srgbClr val="A5D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745" y="3362395"/>
            <a:ext cx="3599815" cy="1157605"/>
          </a:xfrm>
          <a:custGeom>
            <a:avLst/>
            <a:gdLst/>
            <a:ahLst/>
            <a:cxnLst/>
            <a:rect l="l" t="t" r="r" b="b"/>
            <a:pathLst>
              <a:path w="3599815" h="1157604">
                <a:moveTo>
                  <a:pt x="0" y="1157026"/>
                </a:moveTo>
                <a:lnTo>
                  <a:pt x="3599687" y="1157026"/>
                </a:lnTo>
                <a:lnTo>
                  <a:pt x="3599687" y="0"/>
                </a:lnTo>
                <a:lnTo>
                  <a:pt x="0" y="0"/>
                </a:lnTo>
                <a:lnTo>
                  <a:pt x="0" y="1157026"/>
                </a:lnTo>
                <a:close/>
              </a:path>
            </a:pathLst>
          </a:custGeom>
          <a:solidFill>
            <a:srgbClr val="A5D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39427" y="3362395"/>
            <a:ext cx="3673475" cy="1157605"/>
          </a:xfrm>
          <a:custGeom>
            <a:avLst/>
            <a:gdLst/>
            <a:ahLst/>
            <a:cxnLst/>
            <a:rect l="l" t="t" r="r" b="b"/>
            <a:pathLst>
              <a:path w="3673475" h="1157604">
                <a:moveTo>
                  <a:pt x="0" y="1157026"/>
                </a:moveTo>
                <a:lnTo>
                  <a:pt x="3673114" y="1157026"/>
                </a:lnTo>
                <a:lnTo>
                  <a:pt x="3673114" y="0"/>
                </a:lnTo>
                <a:lnTo>
                  <a:pt x="0" y="0"/>
                </a:lnTo>
                <a:lnTo>
                  <a:pt x="0" y="1157026"/>
                </a:lnTo>
                <a:close/>
              </a:path>
            </a:pathLst>
          </a:custGeom>
          <a:solidFill>
            <a:srgbClr val="A5D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745" y="4519364"/>
            <a:ext cx="3599815" cy="2016760"/>
          </a:xfrm>
          <a:custGeom>
            <a:avLst/>
            <a:gdLst/>
            <a:ahLst/>
            <a:cxnLst/>
            <a:rect l="l" t="t" r="r" b="b"/>
            <a:pathLst>
              <a:path w="3599815" h="2016759">
                <a:moveTo>
                  <a:pt x="0" y="2016370"/>
                </a:moveTo>
                <a:lnTo>
                  <a:pt x="3599687" y="2016370"/>
                </a:lnTo>
                <a:lnTo>
                  <a:pt x="3599687" y="0"/>
                </a:lnTo>
                <a:lnTo>
                  <a:pt x="0" y="0"/>
                </a:lnTo>
                <a:lnTo>
                  <a:pt x="0" y="2016370"/>
                </a:lnTo>
                <a:close/>
              </a:path>
            </a:pathLst>
          </a:custGeom>
          <a:solidFill>
            <a:srgbClr val="A5D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39427" y="4519364"/>
            <a:ext cx="3673475" cy="2016760"/>
          </a:xfrm>
          <a:custGeom>
            <a:avLst/>
            <a:gdLst/>
            <a:ahLst/>
            <a:cxnLst/>
            <a:rect l="l" t="t" r="r" b="b"/>
            <a:pathLst>
              <a:path w="3673475" h="2016759">
                <a:moveTo>
                  <a:pt x="0" y="2016370"/>
                </a:moveTo>
                <a:lnTo>
                  <a:pt x="3673114" y="2016370"/>
                </a:lnTo>
                <a:lnTo>
                  <a:pt x="3673114" y="0"/>
                </a:lnTo>
                <a:lnTo>
                  <a:pt x="0" y="0"/>
                </a:lnTo>
                <a:lnTo>
                  <a:pt x="0" y="2016370"/>
                </a:lnTo>
                <a:close/>
              </a:path>
            </a:pathLst>
          </a:custGeom>
          <a:solidFill>
            <a:srgbClr val="A5D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7159" y="2006030"/>
            <a:ext cx="3299460" cy="996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b="1" spc="-5" dirty="0">
                <a:latin typeface="Perpetua"/>
                <a:cs typeface="Perpetua"/>
              </a:rPr>
              <a:t>Ob</a:t>
            </a:r>
            <a:r>
              <a:rPr sz="1200" b="1" dirty="0">
                <a:latin typeface="Perpetua"/>
                <a:cs typeface="Perpetua"/>
              </a:rPr>
              <a:t>s</a:t>
            </a:r>
            <a:r>
              <a:rPr sz="1200" b="1" spc="-5" dirty="0">
                <a:latin typeface="Perpetua"/>
                <a:cs typeface="Perpetua"/>
              </a:rPr>
              <a:t>t</a:t>
            </a:r>
            <a:r>
              <a:rPr sz="1200" b="1" dirty="0">
                <a:latin typeface="Perpetua"/>
                <a:cs typeface="Perpetua"/>
              </a:rPr>
              <a:t>acle</a:t>
            </a:r>
            <a:r>
              <a:rPr sz="1200" b="1" spc="-195" dirty="0">
                <a:latin typeface="Times New Roman"/>
                <a:cs typeface="Times New Roman"/>
              </a:rPr>
              <a:t> </a:t>
            </a:r>
            <a:r>
              <a:rPr sz="1200" b="1" spc="-145" dirty="0">
                <a:latin typeface="Perpetua"/>
                <a:cs typeface="Perpetua"/>
              </a:rPr>
              <a:t>W</a:t>
            </a:r>
            <a:r>
              <a:rPr sz="1200" b="1" spc="-10" dirty="0">
                <a:latin typeface="Perpetua"/>
                <a:cs typeface="Perpetua"/>
              </a:rPr>
              <a:t>ork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Perpetua"/>
                <a:cs typeface="Perpetua"/>
              </a:rPr>
              <a:t>C</a:t>
            </a:r>
            <a:r>
              <a:rPr sz="1200" b="1" spc="-10" dirty="0">
                <a:latin typeface="Perpetua"/>
                <a:cs typeface="Perpetua"/>
              </a:rPr>
              <a:t>o</a:t>
            </a:r>
            <a:r>
              <a:rPr sz="1200" b="1" spc="-20" dirty="0">
                <a:latin typeface="Perpetua"/>
                <a:cs typeface="Perpetua"/>
              </a:rPr>
              <a:t>n</a:t>
            </a:r>
            <a:r>
              <a:rPr sz="1200" b="1" spc="-15" dirty="0">
                <a:latin typeface="Perpetua"/>
                <a:cs typeface="Perpetua"/>
              </a:rPr>
              <a:t>d</a:t>
            </a:r>
            <a:r>
              <a:rPr sz="1200" b="1" dirty="0">
                <a:latin typeface="Perpetua"/>
                <a:cs typeface="Perpetua"/>
              </a:rPr>
              <a:t>i</a:t>
            </a:r>
            <a:r>
              <a:rPr sz="1200" b="1" spc="-10" dirty="0">
                <a:latin typeface="Perpetua"/>
                <a:cs typeface="Perpetua"/>
              </a:rPr>
              <a:t>t</a:t>
            </a:r>
            <a:r>
              <a:rPr sz="1200" b="1" spc="-5" dirty="0">
                <a:latin typeface="Perpetua"/>
                <a:cs typeface="Perpetua"/>
              </a:rPr>
              <a:t>i</a:t>
            </a:r>
            <a:r>
              <a:rPr sz="1200" b="1" spc="-15" dirty="0">
                <a:latin typeface="Perpetua"/>
                <a:cs typeface="Perpetua"/>
              </a:rPr>
              <a:t>on</a:t>
            </a:r>
            <a:r>
              <a:rPr sz="1200" b="1" dirty="0">
                <a:latin typeface="Perpetua"/>
                <a:cs typeface="Perpetua"/>
              </a:rPr>
              <a:t>s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Perpetua"/>
                <a:cs typeface="Perpetua"/>
              </a:rPr>
              <a:t>De</a:t>
            </a:r>
            <a:r>
              <a:rPr sz="1200" b="1" spc="5" dirty="0">
                <a:latin typeface="Perpetua"/>
                <a:cs typeface="Perpetua"/>
              </a:rPr>
              <a:t>s</a:t>
            </a:r>
            <a:r>
              <a:rPr sz="1200" b="1" spc="-5" dirty="0">
                <a:latin typeface="Perpetua"/>
                <a:cs typeface="Perpetua"/>
              </a:rPr>
              <a:t>c</a:t>
            </a:r>
            <a:r>
              <a:rPr sz="1200" b="1" spc="25" dirty="0">
                <a:latin typeface="Perpetua"/>
                <a:cs typeface="Perpetua"/>
              </a:rPr>
              <a:t>r</a:t>
            </a:r>
            <a:r>
              <a:rPr sz="1200" b="1" spc="-5" dirty="0">
                <a:latin typeface="Perpetua"/>
                <a:cs typeface="Perpetua"/>
              </a:rPr>
              <a:t>i</a:t>
            </a:r>
            <a:r>
              <a:rPr sz="1200" b="1" spc="-20" dirty="0">
                <a:latin typeface="Perpetua"/>
                <a:cs typeface="Perpetua"/>
              </a:rPr>
              <a:t>p</a:t>
            </a:r>
            <a:r>
              <a:rPr sz="1200" b="1" spc="-5" dirty="0">
                <a:latin typeface="Perpetua"/>
                <a:cs typeface="Perpetua"/>
              </a:rPr>
              <a:t>ti</a:t>
            </a:r>
            <a:r>
              <a:rPr sz="1200" b="1" spc="-15" dirty="0">
                <a:latin typeface="Perpetua"/>
                <a:cs typeface="Perpetua"/>
              </a:rPr>
              <a:t>o</a:t>
            </a:r>
            <a:r>
              <a:rPr sz="1200" b="1" spc="-10" dirty="0">
                <a:latin typeface="Perpetua"/>
                <a:cs typeface="Perpetua"/>
              </a:rPr>
              <a:t>n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Perpetua"/>
                <a:cs typeface="Perpetua"/>
              </a:rPr>
              <a:t>of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Perpetua"/>
                <a:cs typeface="Perpetua"/>
              </a:rPr>
              <a:t>I</a:t>
            </a:r>
            <a:r>
              <a:rPr sz="1200" b="1" spc="-15" dirty="0">
                <a:latin typeface="Perpetua"/>
                <a:cs typeface="Perpetua"/>
              </a:rPr>
              <a:t>n</a:t>
            </a:r>
            <a:r>
              <a:rPr sz="1200" b="1" spc="-5" dirty="0">
                <a:latin typeface="Perpetua"/>
                <a:cs typeface="Perpetua"/>
              </a:rPr>
              <a:t>f</a:t>
            </a:r>
            <a:r>
              <a:rPr sz="1200" b="1" spc="-15" dirty="0">
                <a:latin typeface="Perpetua"/>
                <a:cs typeface="Perpetua"/>
              </a:rPr>
              <a:t>lu</a:t>
            </a:r>
            <a:r>
              <a:rPr sz="1200" b="1" spc="-5" dirty="0">
                <a:latin typeface="Perpetua"/>
                <a:cs typeface="Perpetua"/>
              </a:rPr>
              <a:t>ence</a:t>
            </a:r>
            <a:endParaRPr sz="1200">
              <a:latin typeface="Perpetua"/>
              <a:cs typeface="Perpetua"/>
            </a:endParaRPr>
          </a:p>
          <a:p>
            <a:pPr marR="2070100">
              <a:lnSpc>
                <a:spcPct val="114999"/>
              </a:lnSpc>
            </a:pPr>
            <a:r>
              <a:rPr sz="1200" spc="-15" dirty="0">
                <a:latin typeface="Perpetua"/>
                <a:cs typeface="Perpetua"/>
              </a:rPr>
              <a:t>T</a:t>
            </a:r>
            <a:r>
              <a:rPr sz="1200" dirty="0">
                <a:latin typeface="Perpetua"/>
                <a:cs typeface="Perpetua"/>
              </a:rPr>
              <a:t>ime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p</a:t>
            </a:r>
            <a:r>
              <a:rPr sz="1200" spc="-15" dirty="0">
                <a:latin typeface="Perpetua"/>
                <a:cs typeface="Perpetua"/>
              </a:rPr>
              <a:t>r</a:t>
            </a:r>
            <a:r>
              <a:rPr sz="1200" spc="-5" dirty="0">
                <a:latin typeface="Perpetua"/>
                <a:cs typeface="Perpetua"/>
              </a:rPr>
              <a:t>es</a:t>
            </a:r>
            <a:r>
              <a:rPr sz="1200" spc="-15" dirty="0">
                <a:latin typeface="Perpetua"/>
                <a:cs typeface="Perpetua"/>
              </a:rPr>
              <a:t>s</a:t>
            </a:r>
            <a:r>
              <a:rPr sz="1200" dirty="0">
                <a:latin typeface="Perpetua"/>
                <a:cs typeface="Perpetua"/>
              </a:rPr>
              <a:t>u</a:t>
            </a:r>
            <a:r>
              <a:rPr sz="1200" spc="-15" dirty="0">
                <a:latin typeface="Perpetua"/>
                <a:cs typeface="Perpetua"/>
              </a:rPr>
              <a:t>r</a:t>
            </a:r>
            <a:r>
              <a:rPr sz="1200" spc="-5" dirty="0">
                <a:latin typeface="Perpetua"/>
                <a:cs typeface="Perpetua"/>
              </a:rPr>
              <a:t>es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In</a:t>
            </a:r>
            <a:r>
              <a:rPr sz="1200" spc="5" dirty="0">
                <a:latin typeface="Perpetua"/>
                <a:cs typeface="Perpetua"/>
              </a:rPr>
              <a:t>a</a:t>
            </a:r>
            <a:r>
              <a:rPr sz="1200" spc="-10" dirty="0">
                <a:latin typeface="Perpetua"/>
                <a:cs typeface="Perpetua"/>
              </a:rPr>
              <a:t>d</a:t>
            </a:r>
            <a:r>
              <a:rPr sz="1200" dirty="0">
                <a:latin typeface="Perpetua"/>
                <a:cs typeface="Perpetua"/>
              </a:rPr>
              <a:t>e</a:t>
            </a:r>
            <a:r>
              <a:rPr sz="1200" spc="-10" dirty="0">
                <a:latin typeface="Perpetua"/>
                <a:cs typeface="Perpetua"/>
              </a:rPr>
              <a:t>qua</a:t>
            </a:r>
            <a:r>
              <a:rPr sz="1200" spc="-5" dirty="0">
                <a:latin typeface="Perpetua"/>
                <a:cs typeface="Perpetua"/>
              </a:rPr>
              <a:t>te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Perpetua"/>
                <a:cs typeface="Perpetua"/>
              </a:rPr>
              <a:t>equ</a:t>
            </a:r>
            <a:r>
              <a:rPr sz="1200" dirty="0">
                <a:latin typeface="Perpetua"/>
                <a:cs typeface="Perpetua"/>
              </a:rPr>
              <a:t>ipm</a:t>
            </a:r>
            <a:r>
              <a:rPr sz="1200" spc="-5" dirty="0">
                <a:latin typeface="Perpetua"/>
                <a:cs typeface="Perpetua"/>
              </a:rPr>
              <a:t>e</a:t>
            </a:r>
            <a:r>
              <a:rPr sz="1200" dirty="0">
                <a:latin typeface="Perpetua"/>
                <a:cs typeface="Perpetua"/>
              </a:rPr>
              <a:t>nt</a:t>
            </a:r>
            <a:endParaRPr sz="1200">
              <a:latin typeface="Perpetua"/>
              <a:cs typeface="Perpetua"/>
            </a:endParaRPr>
          </a:p>
          <a:p>
            <a:pPr marR="1618615">
              <a:lnSpc>
                <a:spcPts val="1680"/>
              </a:lnSpc>
              <a:spcBef>
                <a:spcPts val="70"/>
              </a:spcBef>
            </a:pPr>
            <a:r>
              <a:rPr sz="1200" spc="-35" dirty="0">
                <a:latin typeface="Perpetua"/>
                <a:cs typeface="Perpetua"/>
              </a:rPr>
              <a:t>F</a:t>
            </a:r>
            <a:r>
              <a:rPr sz="1200" spc="-15" dirty="0">
                <a:latin typeface="Perpetua"/>
                <a:cs typeface="Perpetua"/>
              </a:rPr>
              <a:t>e</a:t>
            </a:r>
            <a:r>
              <a:rPr sz="1200" spc="-10" dirty="0">
                <a:latin typeface="Perpetua"/>
                <a:cs typeface="Perpetua"/>
              </a:rPr>
              <a:t>w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oppo</a:t>
            </a:r>
            <a:r>
              <a:rPr sz="1200" spc="25" dirty="0">
                <a:latin typeface="Perpetua"/>
                <a:cs typeface="Perpetua"/>
              </a:rPr>
              <a:t>r</a:t>
            </a:r>
            <a:r>
              <a:rPr sz="1200" dirty="0">
                <a:latin typeface="Perpetua"/>
                <a:cs typeface="Perpetua"/>
              </a:rPr>
              <a:t>tuni</a:t>
            </a:r>
            <a:r>
              <a:rPr sz="1200" spc="-5" dirty="0">
                <a:latin typeface="Perpetua"/>
                <a:cs typeface="Perpetua"/>
              </a:rPr>
              <a:t>ties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to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use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skills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In</a:t>
            </a:r>
            <a:r>
              <a:rPr sz="1200" spc="5" dirty="0">
                <a:latin typeface="Perpetua"/>
                <a:cs typeface="Perpetua"/>
              </a:rPr>
              <a:t>a</a:t>
            </a:r>
            <a:r>
              <a:rPr sz="1200" spc="-10" dirty="0">
                <a:latin typeface="Perpetua"/>
                <a:cs typeface="Perpetua"/>
              </a:rPr>
              <a:t>d</a:t>
            </a:r>
            <a:r>
              <a:rPr sz="1200" dirty="0">
                <a:latin typeface="Perpetua"/>
                <a:cs typeface="Perpetua"/>
              </a:rPr>
              <a:t>e</a:t>
            </a:r>
            <a:r>
              <a:rPr sz="1200" spc="-10" dirty="0">
                <a:latin typeface="Perpetua"/>
                <a:cs typeface="Perpetua"/>
              </a:rPr>
              <a:t>qua</a:t>
            </a:r>
            <a:r>
              <a:rPr sz="1200" spc="-5" dirty="0">
                <a:latin typeface="Perpetua"/>
                <a:cs typeface="Perpetua"/>
              </a:rPr>
              <a:t>te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Perpetua"/>
                <a:cs typeface="Perpetua"/>
              </a:rPr>
              <a:t>b</a:t>
            </a:r>
            <a:r>
              <a:rPr sz="1200" dirty="0">
                <a:latin typeface="Perpetua"/>
                <a:cs typeface="Perpetua"/>
              </a:rPr>
              <a:t>ud</a:t>
            </a:r>
            <a:r>
              <a:rPr sz="1200" spc="-5" dirty="0">
                <a:latin typeface="Perpetua"/>
                <a:cs typeface="Perpetua"/>
              </a:rPr>
              <a:t>g</a:t>
            </a:r>
            <a:r>
              <a:rPr sz="1200" dirty="0">
                <a:latin typeface="Perpetua"/>
                <a:cs typeface="Perpetua"/>
              </a:rPr>
              <a:t>e</a:t>
            </a:r>
            <a:r>
              <a:rPr sz="1200" spc="-5" dirty="0">
                <a:latin typeface="Perpetua"/>
                <a:cs typeface="Perpetua"/>
              </a:rPr>
              <a:t>t</a:t>
            </a:r>
            <a:endParaRPr sz="1200">
              <a:latin typeface="Perpetua"/>
              <a:cs typeface="Perpetu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49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4207513" y="2006030"/>
            <a:ext cx="342963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b="1" spc="-5" dirty="0">
                <a:latin typeface="Perpetua"/>
                <a:cs typeface="Perpetua"/>
              </a:rPr>
              <a:t>De</a:t>
            </a:r>
            <a:r>
              <a:rPr sz="1200" b="1" spc="5" dirty="0">
                <a:latin typeface="Perpetua"/>
                <a:cs typeface="Perpetua"/>
              </a:rPr>
              <a:t>s</a:t>
            </a:r>
            <a:r>
              <a:rPr sz="1200" b="1" spc="-5" dirty="0">
                <a:latin typeface="Perpetua"/>
                <a:cs typeface="Perpetua"/>
              </a:rPr>
              <a:t>c</a:t>
            </a:r>
            <a:r>
              <a:rPr sz="1200" b="1" spc="25" dirty="0">
                <a:latin typeface="Perpetua"/>
                <a:cs typeface="Perpetua"/>
              </a:rPr>
              <a:t>r</a:t>
            </a:r>
            <a:r>
              <a:rPr sz="1200" b="1" spc="-5" dirty="0">
                <a:latin typeface="Perpetua"/>
                <a:cs typeface="Perpetua"/>
              </a:rPr>
              <a:t>i</a:t>
            </a:r>
            <a:r>
              <a:rPr sz="1200" b="1" spc="-20" dirty="0">
                <a:latin typeface="Perpetua"/>
                <a:cs typeface="Perpetua"/>
              </a:rPr>
              <a:t>p</a:t>
            </a:r>
            <a:r>
              <a:rPr sz="1200" b="1" spc="-5" dirty="0">
                <a:latin typeface="Perpetua"/>
                <a:cs typeface="Perpetua"/>
              </a:rPr>
              <a:t>ti</a:t>
            </a:r>
            <a:r>
              <a:rPr sz="1200" b="1" spc="-15" dirty="0">
                <a:latin typeface="Perpetua"/>
                <a:cs typeface="Perpetua"/>
              </a:rPr>
              <a:t>o</a:t>
            </a:r>
            <a:r>
              <a:rPr sz="1200" b="1" spc="-10" dirty="0">
                <a:latin typeface="Perpetua"/>
                <a:cs typeface="Perpetua"/>
              </a:rPr>
              <a:t>n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Perpetua"/>
                <a:cs typeface="Perpetua"/>
              </a:rPr>
              <a:t>of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Perpetua"/>
                <a:cs typeface="Perpetua"/>
              </a:rPr>
              <a:t>I</a:t>
            </a:r>
            <a:r>
              <a:rPr sz="1200" b="1" spc="-15" dirty="0">
                <a:latin typeface="Perpetua"/>
                <a:cs typeface="Perpetua"/>
              </a:rPr>
              <a:t>n</a:t>
            </a:r>
            <a:r>
              <a:rPr sz="1200" b="1" spc="-5" dirty="0">
                <a:latin typeface="Perpetua"/>
                <a:cs typeface="Perpetua"/>
              </a:rPr>
              <a:t>f</a:t>
            </a:r>
            <a:r>
              <a:rPr sz="1200" b="1" spc="-15" dirty="0">
                <a:latin typeface="Perpetua"/>
                <a:cs typeface="Perpetua"/>
              </a:rPr>
              <a:t>lu</a:t>
            </a:r>
            <a:r>
              <a:rPr sz="1200" b="1" spc="-5" dirty="0">
                <a:latin typeface="Perpetua"/>
                <a:cs typeface="Perpetua"/>
              </a:rPr>
              <a:t>ence</a:t>
            </a:r>
            <a:endParaRPr sz="1200">
              <a:latin typeface="Perpetua"/>
              <a:cs typeface="Perpetua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r>
              <a:rPr sz="1200" spc="-100" dirty="0">
                <a:latin typeface="Perpetua"/>
                <a:cs typeface="Perpetua"/>
              </a:rPr>
              <a:t>T</a:t>
            </a:r>
            <a:r>
              <a:rPr sz="1200" spc="-5" dirty="0">
                <a:latin typeface="Perpetua"/>
                <a:cs typeface="Perpetua"/>
              </a:rPr>
              <a:t>r</a:t>
            </a:r>
            <a:r>
              <a:rPr sz="1200" dirty="0">
                <a:latin typeface="Perpetua"/>
                <a:cs typeface="Perpetua"/>
              </a:rPr>
              <a:t>a</a:t>
            </a:r>
            <a:r>
              <a:rPr sz="1200" spc="-5" dirty="0">
                <a:latin typeface="Perpetua"/>
                <a:cs typeface="Perpetua"/>
              </a:rPr>
              <a:t>in</a:t>
            </a:r>
            <a:r>
              <a:rPr sz="1200" dirty="0">
                <a:latin typeface="Perpetua"/>
                <a:cs typeface="Perpetua"/>
              </a:rPr>
              <a:t>e</a:t>
            </a:r>
            <a:r>
              <a:rPr sz="1200" spc="-5" dirty="0">
                <a:latin typeface="Perpetua"/>
                <a:cs typeface="Perpetua"/>
              </a:rPr>
              <a:t>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h</a:t>
            </a:r>
            <a:r>
              <a:rPr sz="1200" spc="5" dirty="0">
                <a:latin typeface="Perpetua"/>
                <a:cs typeface="Perpetua"/>
              </a:rPr>
              <a:t>a</a:t>
            </a:r>
            <a:r>
              <a:rPr sz="1200" spc="-5" dirty="0">
                <a:latin typeface="Perpetua"/>
                <a:cs typeface="Perpetua"/>
              </a:rPr>
              <a:t>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diffi</a:t>
            </a:r>
            <a:r>
              <a:rPr sz="1200" spc="-10" dirty="0">
                <a:latin typeface="Perpetua"/>
                <a:cs typeface="Perpetua"/>
              </a:rPr>
              <a:t>c</a:t>
            </a:r>
            <a:r>
              <a:rPr sz="1200" dirty="0">
                <a:latin typeface="Perpetua"/>
                <a:cs typeface="Perpetua"/>
              </a:rPr>
              <a:t>ulty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using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Perpetua"/>
                <a:cs typeface="Perpetua"/>
              </a:rPr>
              <a:t>new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Perpetua"/>
                <a:cs typeface="Perpetua"/>
              </a:rPr>
              <a:t>kn</a:t>
            </a:r>
            <a:r>
              <a:rPr sz="1200" spc="-35" dirty="0">
                <a:latin typeface="Perpetua"/>
                <a:cs typeface="Perpetua"/>
              </a:rPr>
              <a:t>o</a:t>
            </a:r>
            <a:r>
              <a:rPr sz="1200" spc="-10" dirty="0">
                <a:latin typeface="Perpetua"/>
                <a:cs typeface="Perpetua"/>
              </a:rPr>
              <a:t>wl</a:t>
            </a:r>
            <a:r>
              <a:rPr sz="1200" spc="-5" dirty="0">
                <a:latin typeface="Perpetua"/>
                <a:cs typeface="Perpetua"/>
              </a:rPr>
              <a:t>e</a:t>
            </a:r>
            <a:r>
              <a:rPr sz="1200" dirty="0">
                <a:latin typeface="Perpetua"/>
                <a:cs typeface="Perpetua"/>
              </a:rPr>
              <a:t>dg</a:t>
            </a:r>
            <a:r>
              <a:rPr sz="1200" spc="-25" dirty="0">
                <a:latin typeface="Perpetua"/>
                <a:cs typeface="Perpetua"/>
              </a:rPr>
              <a:t>e</a:t>
            </a:r>
            <a:r>
              <a:rPr sz="1200" spc="-5" dirty="0">
                <a:latin typeface="Perpetua"/>
                <a:cs typeface="Perpetua"/>
              </a:rPr>
              <a:t>,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skill</a:t>
            </a:r>
            <a:r>
              <a:rPr sz="1200" spc="-5" dirty="0">
                <a:latin typeface="Perpetua"/>
                <a:cs typeface="Perpetua"/>
              </a:rPr>
              <a:t>s,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or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be</a:t>
            </a:r>
            <a:r>
              <a:rPr sz="1200" dirty="0">
                <a:latin typeface="Perpetua"/>
                <a:cs typeface="Perpetua"/>
              </a:rPr>
              <a:t>h</a:t>
            </a:r>
            <a:r>
              <a:rPr sz="1200" spc="-30" dirty="0">
                <a:latin typeface="Perpetua"/>
                <a:cs typeface="Perpetua"/>
              </a:rPr>
              <a:t>a</a:t>
            </a:r>
            <a:r>
              <a:rPr sz="1200" spc="-5" dirty="0">
                <a:latin typeface="Perpetua"/>
                <a:cs typeface="Perpetua"/>
              </a:rPr>
              <a:t>vi</a:t>
            </a:r>
            <a:r>
              <a:rPr sz="1200" dirty="0">
                <a:latin typeface="Perpetua"/>
                <a:cs typeface="Perpetua"/>
              </a:rPr>
              <a:t>o</a:t>
            </a:r>
            <a:r>
              <a:rPr sz="1200" spc="-114" dirty="0">
                <a:latin typeface="Perpetua"/>
                <a:cs typeface="Perpetua"/>
              </a:rPr>
              <a:t>r</a:t>
            </a:r>
            <a:r>
              <a:rPr sz="1200" spc="-5" dirty="0">
                <a:latin typeface="Perpetua"/>
                <a:cs typeface="Perpetua"/>
              </a:rPr>
              <a:t>.</a:t>
            </a:r>
            <a:endParaRPr sz="1200">
              <a:latin typeface="Perpetua"/>
              <a:cs typeface="Perpet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7159" y="3405063"/>
            <a:ext cx="3330575" cy="78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b="1" dirty="0">
                <a:latin typeface="Perpetua"/>
                <a:cs typeface="Perpetua"/>
              </a:rPr>
              <a:t>Lack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Perpetua"/>
                <a:cs typeface="Perpetua"/>
              </a:rPr>
              <a:t>of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65" dirty="0">
                <a:latin typeface="Perpetua"/>
                <a:cs typeface="Perpetua"/>
              </a:rPr>
              <a:t>P</a:t>
            </a:r>
            <a:r>
              <a:rPr sz="1200" b="1" spc="-5" dirty="0">
                <a:latin typeface="Perpetua"/>
                <a:cs typeface="Perpetua"/>
              </a:rPr>
              <a:t>ee</a:t>
            </a:r>
            <a:r>
              <a:rPr sz="1200" b="1" dirty="0">
                <a:latin typeface="Perpetua"/>
                <a:cs typeface="Perpetua"/>
              </a:rPr>
              <a:t>r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Perpetua"/>
                <a:cs typeface="Perpetua"/>
              </a:rPr>
              <a:t>Su</a:t>
            </a:r>
            <a:r>
              <a:rPr sz="1200" b="1" spc="-15" dirty="0">
                <a:latin typeface="Perpetua"/>
                <a:cs typeface="Perpetua"/>
              </a:rPr>
              <a:t>pp</a:t>
            </a:r>
            <a:r>
              <a:rPr sz="1200" b="1" spc="-10" dirty="0">
                <a:latin typeface="Perpetua"/>
                <a:cs typeface="Perpetua"/>
              </a:rPr>
              <a:t>o</a:t>
            </a:r>
            <a:r>
              <a:rPr sz="1200" b="1" spc="25" dirty="0">
                <a:latin typeface="Perpetua"/>
                <a:cs typeface="Perpetua"/>
              </a:rPr>
              <a:t>r</a:t>
            </a:r>
            <a:r>
              <a:rPr sz="1200" b="1" dirty="0">
                <a:latin typeface="Perpetua"/>
                <a:cs typeface="Perpetua"/>
              </a:rPr>
              <a:t>t</a:t>
            </a:r>
            <a:endParaRPr sz="1200">
              <a:latin typeface="Perpetua"/>
              <a:cs typeface="Perpetua"/>
            </a:endParaRPr>
          </a:p>
          <a:p>
            <a:pPr>
              <a:lnSpc>
                <a:spcPct val="114999"/>
              </a:lnSpc>
            </a:pPr>
            <a:r>
              <a:rPr sz="1200" spc="-50" dirty="0">
                <a:latin typeface="Perpetua"/>
                <a:cs typeface="Perpetua"/>
              </a:rPr>
              <a:t>P</a:t>
            </a:r>
            <a:r>
              <a:rPr sz="1200" spc="-5" dirty="0">
                <a:latin typeface="Perpetua"/>
                <a:cs typeface="Perpetua"/>
              </a:rPr>
              <a:t>ee</a:t>
            </a:r>
            <a:r>
              <a:rPr sz="1200" spc="15" dirty="0">
                <a:latin typeface="Perpetua"/>
                <a:cs typeface="Perpetua"/>
              </a:rPr>
              <a:t>r</a:t>
            </a:r>
            <a:r>
              <a:rPr sz="1200" spc="-5" dirty="0">
                <a:latin typeface="Perpetua"/>
                <a:cs typeface="Perpetua"/>
              </a:rPr>
              <a:t>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dis</a:t>
            </a:r>
            <a:r>
              <a:rPr sz="1200" spc="-15" dirty="0">
                <a:latin typeface="Perpetua"/>
                <a:cs typeface="Perpetua"/>
              </a:rPr>
              <a:t>c</a:t>
            </a:r>
            <a:r>
              <a:rPr sz="1200" dirty="0">
                <a:latin typeface="Perpetua"/>
                <a:cs typeface="Perpetua"/>
              </a:rPr>
              <a:t>ou</a:t>
            </a:r>
            <a:r>
              <a:rPr sz="1200" spc="-5" dirty="0">
                <a:latin typeface="Perpetua"/>
                <a:cs typeface="Perpetua"/>
              </a:rPr>
              <a:t>r</a:t>
            </a:r>
            <a:r>
              <a:rPr sz="1200" dirty="0">
                <a:latin typeface="Perpetua"/>
                <a:cs typeface="Perpetua"/>
              </a:rPr>
              <a:t>a</a:t>
            </a:r>
            <a:r>
              <a:rPr sz="1200" spc="-5" dirty="0">
                <a:latin typeface="Perpetua"/>
                <a:cs typeface="Perpetua"/>
              </a:rPr>
              <a:t>ge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use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Perpetua"/>
                <a:cs typeface="Perpetua"/>
              </a:rPr>
              <a:t>n</a:t>
            </a:r>
            <a:r>
              <a:rPr sz="1200" spc="-15" dirty="0">
                <a:latin typeface="Perpetua"/>
                <a:cs typeface="Perpetua"/>
              </a:rPr>
              <a:t>e</a:t>
            </a:r>
            <a:r>
              <a:rPr sz="1200" spc="-10" dirty="0">
                <a:latin typeface="Perpetua"/>
                <a:cs typeface="Perpetua"/>
              </a:rPr>
              <a:t>w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Perpetua"/>
                <a:cs typeface="Perpetua"/>
              </a:rPr>
              <a:t>kn</a:t>
            </a:r>
            <a:r>
              <a:rPr sz="1200" spc="-35" dirty="0">
                <a:latin typeface="Perpetua"/>
                <a:cs typeface="Perpetua"/>
              </a:rPr>
              <a:t>o</a:t>
            </a:r>
            <a:r>
              <a:rPr sz="1200" spc="-10" dirty="0">
                <a:latin typeface="Perpetua"/>
                <a:cs typeface="Perpetua"/>
              </a:rPr>
              <a:t>wl</a:t>
            </a:r>
            <a:r>
              <a:rPr sz="1200" spc="-5" dirty="0">
                <a:latin typeface="Perpetua"/>
                <a:cs typeface="Perpetua"/>
              </a:rPr>
              <a:t>e</a:t>
            </a:r>
            <a:r>
              <a:rPr sz="1200" dirty="0">
                <a:latin typeface="Perpetua"/>
                <a:cs typeface="Perpetua"/>
              </a:rPr>
              <a:t>dg</a:t>
            </a:r>
            <a:r>
              <a:rPr sz="1200" spc="-5" dirty="0">
                <a:latin typeface="Perpetua"/>
                <a:cs typeface="Perpetua"/>
              </a:rPr>
              <a:t>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and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skills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on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jo</a:t>
            </a:r>
            <a:r>
              <a:rPr sz="1200" spc="-80" dirty="0">
                <a:latin typeface="Perpetua"/>
                <a:cs typeface="Perpetua"/>
              </a:rPr>
              <a:t>b</a:t>
            </a:r>
            <a:r>
              <a:rPr sz="1200" spc="-5" dirty="0">
                <a:latin typeface="Perpetua"/>
                <a:cs typeface="Perpetua"/>
              </a:rPr>
              <a:t>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Perpetua"/>
                <a:cs typeface="Perpetua"/>
              </a:rPr>
              <a:t>P</a:t>
            </a:r>
            <a:r>
              <a:rPr sz="1200" spc="-5" dirty="0">
                <a:latin typeface="Perpetua"/>
                <a:cs typeface="Perpetua"/>
              </a:rPr>
              <a:t>ee</a:t>
            </a:r>
            <a:r>
              <a:rPr sz="1200" spc="15" dirty="0">
                <a:latin typeface="Perpetua"/>
                <a:cs typeface="Perpetua"/>
              </a:rPr>
              <a:t>r</a:t>
            </a:r>
            <a:r>
              <a:rPr sz="1200" spc="-5" dirty="0">
                <a:latin typeface="Perpetua"/>
                <a:cs typeface="Perpetua"/>
              </a:rPr>
              <a:t>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a</a:t>
            </a:r>
            <a:r>
              <a:rPr sz="1200" spc="-20" dirty="0">
                <a:latin typeface="Perpetua"/>
                <a:cs typeface="Perpetua"/>
              </a:rPr>
              <a:t>r</a:t>
            </a:r>
            <a:r>
              <a:rPr sz="1200" spc="-5" dirty="0">
                <a:latin typeface="Perpetua"/>
                <a:cs typeface="Perpetua"/>
              </a:rPr>
              <a:t>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un</a:t>
            </a:r>
            <a:r>
              <a:rPr sz="1200" spc="-10" dirty="0">
                <a:latin typeface="Perpetua"/>
                <a:cs typeface="Perpetua"/>
              </a:rPr>
              <a:t>w</a:t>
            </a:r>
            <a:r>
              <a:rPr sz="1200" dirty="0">
                <a:latin typeface="Perpetua"/>
                <a:cs typeface="Perpetua"/>
              </a:rPr>
              <a:t>illin</a:t>
            </a:r>
            <a:r>
              <a:rPr sz="1200" spc="-5" dirty="0">
                <a:latin typeface="Perpetua"/>
                <a:cs typeface="Perpetua"/>
              </a:rPr>
              <a:t>g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Perpetua"/>
                <a:cs typeface="Perpetua"/>
              </a:rPr>
              <a:t>t</a:t>
            </a:r>
            <a:r>
              <a:rPr sz="1200" dirty="0">
                <a:latin typeface="Perpetua"/>
                <a:cs typeface="Perpetua"/>
              </a:rPr>
              <a:t>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p</a:t>
            </a:r>
            <a:r>
              <a:rPr sz="1200" spc="-15" dirty="0">
                <a:latin typeface="Perpetua"/>
                <a:cs typeface="Perpetua"/>
              </a:rPr>
              <a:t>r</a:t>
            </a:r>
            <a:r>
              <a:rPr sz="1200" spc="-35" dirty="0">
                <a:latin typeface="Perpetua"/>
                <a:cs typeface="Perpetua"/>
              </a:rPr>
              <a:t>o</a:t>
            </a:r>
            <a:r>
              <a:rPr sz="1200" spc="-5" dirty="0">
                <a:latin typeface="Perpetua"/>
                <a:cs typeface="Perpetua"/>
              </a:rPr>
              <a:t>vide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feedb</a:t>
            </a:r>
            <a:r>
              <a:rPr sz="1200" dirty="0">
                <a:latin typeface="Perpetua"/>
                <a:cs typeface="Perpetua"/>
              </a:rPr>
              <a:t>a</a:t>
            </a:r>
            <a:r>
              <a:rPr sz="1200" spc="5" dirty="0">
                <a:latin typeface="Perpetua"/>
                <a:cs typeface="Perpetua"/>
              </a:rPr>
              <a:t>c</a:t>
            </a:r>
            <a:r>
              <a:rPr sz="1200" spc="-5" dirty="0">
                <a:latin typeface="Perpetua"/>
                <a:cs typeface="Perpetua"/>
              </a:rPr>
              <a:t>k.</a:t>
            </a:r>
            <a:endParaRPr sz="1200">
              <a:latin typeface="Perpetua"/>
              <a:cs typeface="Perpetua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r>
              <a:rPr sz="1200" spc="-50" dirty="0">
                <a:latin typeface="Perpetua"/>
                <a:cs typeface="Perpetua"/>
              </a:rPr>
              <a:t>P</a:t>
            </a:r>
            <a:r>
              <a:rPr sz="1200" spc="-5" dirty="0">
                <a:latin typeface="Perpetua"/>
                <a:cs typeface="Perpetua"/>
              </a:rPr>
              <a:t>ee</a:t>
            </a:r>
            <a:r>
              <a:rPr sz="1200" spc="15" dirty="0">
                <a:latin typeface="Perpetua"/>
                <a:cs typeface="Perpetua"/>
              </a:rPr>
              <a:t>r</a:t>
            </a:r>
            <a:r>
              <a:rPr sz="1200" spc="-5" dirty="0">
                <a:latin typeface="Perpetua"/>
                <a:cs typeface="Perpetua"/>
              </a:rPr>
              <a:t>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see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t</a:t>
            </a:r>
            <a:r>
              <a:rPr sz="1200" spc="-10" dirty="0">
                <a:latin typeface="Perpetua"/>
                <a:cs typeface="Perpetua"/>
              </a:rPr>
              <a:t>r</a:t>
            </a:r>
            <a:r>
              <a:rPr sz="1200" dirty="0">
                <a:latin typeface="Perpetua"/>
                <a:cs typeface="Perpetua"/>
              </a:rPr>
              <a:t>aining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a</a:t>
            </a:r>
            <a:r>
              <a:rPr sz="1200" spc="-5" dirty="0">
                <a:latin typeface="Perpetua"/>
                <a:cs typeface="Perpetua"/>
              </a:rPr>
              <a:t>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Perpetua"/>
                <a:cs typeface="Perpetua"/>
              </a:rPr>
              <a:t>w</a:t>
            </a:r>
            <a:r>
              <a:rPr sz="1200" dirty="0">
                <a:latin typeface="Perpetua"/>
                <a:cs typeface="Perpetua"/>
              </a:rPr>
              <a:t>a</a:t>
            </a:r>
            <a:r>
              <a:rPr sz="1200" spc="-5" dirty="0">
                <a:latin typeface="Perpetua"/>
                <a:cs typeface="Perpetua"/>
              </a:rPr>
              <a:t>s</a:t>
            </a:r>
            <a:r>
              <a:rPr sz="1200" spc="-15" dirty="0">
                <a:latin typeface="Perpetua"/>
                <a:cs typeface="Perpetua"/>
              </a:rPr>
              <a:t>t</a:t>
            </a:r>
            <a:r>
              <a:rPr sz="1200" spc="-5" dirty="0">
                <a:latin typeface="Perpetua"/>
                <a:cs typeface="Perpetua"/>
              </a:rPr>
              <a:t>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tim</a:t>
            </a:r>
            <a:r>
              <a:rPr sz="1200" spc="-25" dirty="0">
                <a:latin typeface="Perpetua"/>
                <a:cs typeface="Perpetua"/>
              </a:rPr>
              <a:t>e</a:t>
            </a:r>
            <a:r>
              <a:rPr sz="1200" spc="-5" dirty="0">
                <a:latin typeface="Perpetua"/>
                <a:cs typeface="Perpetua"/>
              </a:rPr>
              <a:t>.</a:t>
            </a:r>
            <a:endParaRPr sz="1200">
              <a:latin typeface="Perpetua"/>
              <a:cs typeface="Perpet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07513" y="3408110"/>
            <a:ext cx="34798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spc="-50" dirty="0">
                <a:latin typeface="Perpetua"/>
                <a:cs typeface="Perpetua"/>
              </a:rPr>
              <a:t>P</a:t>
            </a:r>
            <a:r>
              <a:rPr sz="1200" spc="-5" dirty="0">
                <a:latin typeface="Perpetua"/>
                <a:cs typeface="Perpetua"/>
              </a:rPr>
              <a:t>ee</a:t>
            </a:r>
            <a:r>
              <a:rPr sz="1200" spc="15" dirty="0">
                <a:latin typeface="Perpetua"/>
                <a:cs typeface="Perpetua"/>
              </a:rPr>
              <a:t>r</a:t>
            </a:r>
            <a:r>
              <a:rPr sz="1200" spc="-5" dirty="0">
                <a:latin typeface="Perpetua"/>
                <a:cs typeface="Perpetua"/>
              </a:rPr>
              <a:t>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do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no</a:t>
            </a:r>
            <a:r>
              <a:rPr sz="1200" spc="-5" dirty="0">
                <a:latin typeface="Perpetua"/>
                <a:cs typeface="Perpetua"/>
              </a:rPr>
              <a:t>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suppo</a:t>
            </a:r>
            <a:r>
              <a:rPr sz="1200" spc="30" dirty="0">
                <a:latin typeface="Perpetua"/>
                <a:cs typeface="Perpetua"/>
              </a:rPr>
              <a:t>r</a:t>
            </a:r>
            <a:r>
              <a:rPr sz="1200" spc="-5" dirty="0">
                <a:latin typeface="Perpetua"/>
                <a:cs typeface="Perpetua"/>
              </a:rPr>
              <a:t>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use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Perpetua"/>
                <a:cs typeface="Perpetua"/>
              </a:rPr>
              <a:t>new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Perpetua"/>
                <a:cs typeface="Perpetua"/>
              </a:rPr>
              <a:t>kn</a:t>
            </a:r>
            <a:r>
              <a:rPr sz="1200" spc="-35" dirty="0">
                <a:latin typeface="Perpetua"/>
                <a:cs typeface="Perpetua"/>
              </a:rPr>
              <a:t>o</a:t>
            </a:r>
            <a:r>
              <a:rPr sz="1200" spc="-10" dirty="0">
                <a:latin typeface="Perpetua"/>
                <a:cs typeface="Perpetua"/>
              </a:rPr>
              <a:t>wl</a:t>
            </a:r>
            <a:r>
              <a:rPr sz="1200" spc="-5" dirty="0">
                <a:latin typeface="Perpetua"/>
                <a:cs typeface="Perpetua"/>
              </a:rPr>
              <a:t>e</a:t>
            </a:r>
            <a:r>
              <a:rPr sz="1200" dirty="0">
                <a:latin typeface="Perpetua"/>
                <a:cs typeface="Perpetua"/>
              </a:rPr>
              <a:t>dg</a:t>
            </a:r>
            <a:r>
              <a:rPr sz="1200" spc="-25" dirty="0">
                <a:latin typeface="Perpetua"/>
                <a:cs typeface="Perpetua"/>
              </a:rPr>
              <a:t>e</a:t>
            </a:r>
            <a:r>
              <a:rPr sz="1200" spc="-5" dirty="0">
                <a:latin typeface="Perpetua"/>
                <a:cs typeface="Perpetua"/>
              </a:rPr>
              <a:t>,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skill</a:t>
            </a:r>
            <a:r>
              <a:rPr sz="1200" spc="-5" dirty="0">
                <a:latin typeface="Perpetua"/>
                <a:cs typeface="Perpetua"/>
              </a:rPr>
              <a:t>s,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or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be</a:t>
            </a:r>
            <a:r>
              <a:rPr sz="1200" dirty="0">
                <a:latin typeface="Perpetua"/>
                <a:cs typeface="Perpetua"/>
              </a:rPr>
              <a:t>h</a:t>
            </a:r>
            <a:r>
              <a:rPr sz="1200" spc="-30" dirty="0">
                <a:latin typeface="Perpetua"/>
                <a:cs typeface="Perpetua"/>
              </a:rPr>
              <a:t>a</a:t>
            </a:r>
            <a:r>
              <a:rPr sz="1200" spc="-5" dirty="0">
                <a:latin typeface="Perpetua"/>
                <a:cs typeface="Perpetua"/>
              </a:rPr>
              <a:t>vi</a:t>
            </a:r>
            <a:r>
              <a:rPr sz="1200" dirty="0">
                <a:latin typeface="Perpetua"/>
                <a:cs typeface="Perpetua"/>
              </a:rPr>
              <a:t>o</a:t>
            </a:r>
            <a:r>
              <a:rPr sz="1200" spc="-114" dirty="0">
                <a:latin typeface="Perpetua"/>
                <a:cs typeface="Perpetua"/>
              </a:rPr>
              <a:t>r</a:t>
            </a:r>
            <a:r>
              <a:rPr sz="1200" spc="-5" dirty="0">
                <a:latin typeface="Perpetua"/>
                <a:cs typeface="Perpetua"/>
              </a:rPr>
              <a:t>.</a:t>
            </a:r>
            <a:endParaRPr sz="1200">
              <a:latin typeface="Perpetua"/>
              <a:cs typeface="Perpet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7159" y="4562033"/>
            <a:ext cx="7049134" cy="183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6799"/>
              </a:lnSpc>
              <a:tabLst>
                <a:tab pos="3599815" algn="l"/>
              </a:tabLst>
            </a:pPr>
            <a:r>
              <a:rPr sz="1200" b="1" dirty="0">
                <a:latin typeface="Perpetua"/>
                <a:cs typeface="Perpetua"/>
              </a:rPr>
              <a:t>Lack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Perpetua"/>
                <a:cs typeface="Perpetua"/>
              </a:rPr>
              <a:t>of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Perpetua"/>
                <a:cs typeface="Perpetua"/>
              </a:rPr>
              <a:t>M</a:t>
            </a:r>
            <a:r>
              <a:rPr sz="1200" b="1" dirty="0">
                <a:latin typeface="Perpetua"/>
                <a:cs typeface="Perpetua"/>
              </a:rPr>
              <a:t>anagement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Perpetua"/>
                <a:cs typeface="Perpetua"/>
              </a:rPr>
              <a:t>Su</a:t>
            </a:r>
            <a:r>
              <a:rPr sz="1200" b="1" spc="-15" dirty="0">
                <a:latin typeface="Perpetua"/>
                <a:cs typeface="Perpetua"/>
              </a:rPr>
              <a:t>pp</a:t>
            </a:r>
            <a:r>
              <a:rPr sz="1200" b="1" spc="-10" dirty="0">
                <a:latin typeface="Perpetua"/>
                <a:cs typeface="Perpetua"/>
              </a:rPr>
              <a:t>o</a:t>
            </a:r>
            <a:r>
              <a:rPr sz="1200" b="1" spc="25" dirty="0">
                <a:latin typeface="Perpetua"/>
                <a:cs typeface="Perpetua"/>
              </a:rPr>
              <a:t>r</a:t>
            </a:r>
            <a:r>
              <a:rPr sz="1200" b="1" dirty="0">
                <a:latin typeface="Perpetua"/>
                <a:cs typeface="Perpetua"/>
              </a:rPr>
              <a:t>t</a:t>
            </a:r>
            <a:r>
              <a:rPr sz="1200" b="1" dirty="0">
                <a:latin typeface="Times New Roman"/>
                <a:cs typeface="Times New Roman"/>
              </a:rPr>
              <a:t>	</a:t>
            </a:r>
            <a:r>
              <a:rPr sz="1200" dirty="0">
                <a:latin typeface="Perpetua"/>
                <a:cs typeface="Perpetua"/>
              </a:rPr>
              <a:t>Man</a:t>
            </a:r>
            <a:r>
              <a:rPr sz="1200" spc="5" dirty="0">
                <a:latin typeface="Perpetua"/>
                <a:cs typeface="Perpetua"/>
              </a:rPr>
              <a:t>a</a:t>
            </a:r>
            <a:r>
              <a:rPr sz="1200" spc="-5" dirty="0">
                <a:latin typeface="Perpetua"/>
                <a:cs typeface="Perpetua"/>
              </a:rPr>
              <a:t>g</a:t>
            </a:r>
            <a:r>
              <a:rPr sz="1200" dirty="0">
                <a:latin typeface="Perpetua"/>
                <a:cs typeface="Perpetua"/>
              </a:rPr>
              <a:t>e</a:t>
            </a:r>
            <a:r>
              <a:rPr sz="1200" spc="15" dirty="0">
                <a:latin typeface="Perpetua"/>
                <a:cs typeface="Perpetua"/>
              </a:rPr>
              <a:t>r</a:t>
            </a:r>
            <a:r>
              <a:rPr sz="1200" spc="-5" dirty="0">
                <a:latin typeface="Perpetua"/>
                <a:cs typeface="Perpetua"/>
              </a:rPr>
              <a:t>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do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no</a:t>
            </a:r>
            <a:r>
              <a:rPr sz="1200" spc="-5" dirty="0">
                <a:latin typeface="Perpetua"/>
                <a:cs typeface="Perpetua"/>
              </a:rPr>
              <a:t>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Perpetua"/>
                <a:cs typeface="Perpetua"/>
              </a:rPr>
              <a:t>r</a:t>
            </a:r>
            <a:r>
              <a:rPr sz="1200" spc="-5" dirty="0">
                <a:latin typeface="Perpetua"/>
                <a:cs typeface="Perpetua"/>
              </a:rPr>
              <a:t>einfor</a:t>
            </a:r>
            <a:r>
              <a:rPr sz="1200" spc="-15" dirty="0">
                <a:latin typeface="Perpetua"/>
                <a:cs typeface="Perpetua"/>
              </a:rPr>
              <a:t>c</a:t>
            </a:r>
            <a:r>
              <a:rPr sz="1200" spc="-5" dirty="0">
                <a:latin typeface="Perpetua"/>
                <a:cs typeface="Perpetua"/>
              </a:rPr>
              <a:t>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t</a:t>
            </a:r>
            <a:r>
              <a:rPr sz="1200" spc="-10" dirty="0">
                <a:latin typeface="Perpetua"/>
                <a:cs typeface="Perpetua"/>
              </a:rPr>
              <a:t>r</a:t>
            </a:r>
            <a:r>
              <a:rPr sz="1200" dirty="0">
                <a:latin typeface="Perpetua"/>
                <a:cs typeface="Perpetua"/>
              </a:rPr>
              <a:t>aining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or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p</a:t>
            </a:r>
            <a:r>
              <a:rPr sz="1200" spc="-20" dirty="0">
                <a:latin typeface="Perpetua"/>
                <a:cs typeface="Perpetua"/>
              </a:rPr>
              <a:t>r</a:t>
            </a:r>
            <a:r>
              <a:rPr sz="1200" spc="-35" dirty="0">
                <a:latin typeface="Perpetua"/>
                <a:cs typeface="Perpetua"/>
              </a:rPr>
              <a:t>o</a:t>
            </a:r>
            <a:r>
              <a:rPr sz="1200" spc="-5" dirty="0">
                <a:latin typeface="Perpetua"/>
                <a:cs typeface="Perpetua"/>
              </a:rPr>
              <a:t>vide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oppo</a:t>
            </a:r>
            <a:r>
              <a:rPr sz="1200" spc="25" dirty="0">
                <a:latin typeface="Perpetua"/>
                <a:cs typeface="Perpetua"/>
              </a:rPr>
              <a:t>r</a:t>
            </a:r>
            <a:r>
              <a:rPr sz="1200" dirty="0">
                <a:latin typeface="Perpetua"/>
                <a:cs typeface="Perpetua"/>
              </a:rPr>
              <a:t>tuni</a:t>
            </a:r>
            <a:r>
              <a:rPr sz="1200" spc="-5" dirty="0">
                <a:latin typeface="Perpetua"/>
                <a:cs typeface="Perpetua"/>
              </a:rPr>
              <a:t>ties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to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Man</a:t>
            </a:r>
            <a:r>
              <a:rPr sz="1200" spc="5" dirty="0">
                <a:latin typeface="Perpetua"/>
                <a:cs typeface="Perpetua"/>
              </a:rPr>
              <a:t>a</a:t>
            </a:r>
            <a:r>
              <a:rPr sz="1200" spc="-5" dirty="0">
                <a:latin typeface="Perpetua"/>
                <a:cs typeface="Perpetua"/>
              </a:rPr>
              <a:t>g</a:t>
            </a:r>
            <a:r>
              <a:rPr sz="1200" dirty="0">
                <a:latin typeface="Perpetua"/>
                <a:cs typeface="Perpetua"/>
              </a:rPr>
              <a:t>e</a:t>
            </a:r>
            <a:r>
              <a:rPr sz="1200" spc="-5" dirty="0">
                <a:latin typeface="Perpetua"/>
                <a:cs typeface="Perpetua"/>
              </a:rPr>
              <a:t>m</a:t>
            </a:r>
            <a:r>
              <a:rPr sz="1200" spc="5" dirty="0">
                <a:latin typeface="Perpetua"/>
                <a:cs typeface="Perpetua"/>
              </a:rPr>
              <a:t>e</a:t>
            </a:r>
            <a:r>
              <a:rPr sz="1200" dirty="0">
                <a:latin typeface="Perpetua"/>
                <a:cs typeface="Perpetua"/>
              </a:rPr>
              <a:t>nt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do</a:t>
            </a:r>
            <a:r>
              <a:rPr sz="1200" spc="-5" dirty="0">
                <a:latin typeface="Perpetua"/>
                <a:cs typeface="Perpetua"/>
              </a:rPr>
              <a:t>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no</a:t>
            </a:r>
            <a:r>
              <a:rPr sz="1200" spc="-5" dirty="0">
                <a:latin typeface="Perpetua"/>
                <a:cs typeface="Perpetua"/>
              </a:rPr>
              <a:t>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a</a:t>
            </a:r>
            <a:r>
              <a:rPr sz="1200" spc="-15" dirty="0">
                <a:latin typeface="Perpetua"/>
                <a:cs typeface="Perpetua"/>
              </a:rPr>
              <a:t>cc</a:t>
            </a:r>
            <a:r>
              <a:rPr sz="1200" spc="-5" dirty="0">
                <a:latin typeface="Perpetua"/>
                <a:cs typeface="Perpetua"/>
              </a:rPr>
              <a:t>e</a:t>
            </a:r>
            <a:r>
              <a:rPr sz="1200" dirty="0">
                <a:latin typeface="Perpetua"/>
                <a:cs typeface="Perpetua"/>
              </a:rPr>
              <a:t>pt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id</a:t>
            </a:r>
            <a:r>
              <a:rPr sz="1200" dirty="0">
                <a:latin typeface="Perpetua"/>
                <a:cs typeface="Perpetua"/>
              </a:rPr>
              <a:t>ea</a:t>
            </a:r>
            <a:r>
              <a:rPr sz="1200" spc="-5" dirty="0">
                <a:latin typeface="Perpetua"/>
                <a:cs typeface="Perpetua"/>
              </a:rPr>
              <a:t>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or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sugg</a:t>
            </a:r>
            <a:r>
              <a:rPr sz="1200" dirty="0">
                <a:latin typeface="Perpetua"/>
                <a:cs typeface="Perpetua"/>
              </a:rPr>
              <a:t>e</a:t>
            </a:r>
            <a:r>
              <a:rPr sz="1200" spc="-5" dirty="0">
                <a:latin typeface="Perpetua"/>
                <a:cs typeface="Perpetua"/>
              </a:rPr>
              <a:t>s</a:t>
            </a:r>
            <a:r>
              <a:rPr sz="1200" spc="-15" dirty="0">
                <a:latin typeface="Perpetua"/>
                <a:cs typeface="Perpetua"/>
              </a:rPr>
              <a:t>t</a:t>
            </a:r>
            <a:r>
              <a:rPr sz="1200" dirty="0">
                <a:latin typeface="Perpetua"/>
                <a:cs typeface="Perpetua"/>
              </a:rPr>
              <a:t>ion</a:t>
            </a:r>
            <a:r>
              <a:rPr sz="1200" spc="-5" dirty="0">
                <a:latin typeface="Perpetua"/>
                <a:cs typeface="Perpetua"/>
              </a:rPr>
              <a:t>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th</a:t>
            </a:r>
            <a:r>
              <a:rPr sz="1200" spc="-10" dirty="0">
                <a:latin typeface="Perpetua"/>
                <a:cs typeface="Perpetua"/>
              </a:rPr>
              <a:t>a</a:t>
            </a:r>
            <a:r>
              <a:rPr sz="1200" spc="-5" dirty="0">
                <a:latin typeface="Perpetua"/>
                <a:cs typeface="Perpetua"/>
              </a:rPr>
              <a:t>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a</a:t>
            </a:r>
            <a:r>
              <a:rPr sz="1200" spc="-20" dirty="0">
                <a:latin typeface="Perpetua"/>
                <a:cs typeface="Perpetua"/>
              </a:rPr>
              <a:t>r</a:t>
            </a:r>
            <a:r>
              <a:rPr sz="1200" spc="-5" dirty="0">
                <a:latin typeface="Perpetua"/>
                <a:cs typeface="Perpetua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Perpetua"/>
                <a:cs typeface="Perpetua"/>
              </a:rPr>
              <a:t>use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Perpetua"/>
                <a:cs typeface="Perpetua"/>
              </a:rPr>
              <a:t>n</a:t>
            </a:r>
            <a:r>
              <a:rPr sz="1200" spc="-15" dirty="0">
                <a:latin typeface="Perpetua"/>
                <a:cs typeface="Perpetua"/>
              </a:rPr>
              <a:t>e</a:t>
            </a:r>
            <a:r>
              <a:rPr sz="1200" spc="-10" dirty="0">
                <a:latin typeface="Perpetua"/>
                <a:cs typeface="Perpetua"/>
              </a:rPr>
              <a:t>w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Perpetua"/>
                <a:cs typeface="Perpetua"/>
              </a:rPr>
              <a:t>kn</a:t>
            </a:r>
            <a:r>
              <a:rPr sz="1200" spc="-35" dirty="0">
                <a:latin typeface="Perpetua"/>
                <a:cs typeface="Perpetua"/>
              </a:rPr>
              <a:t>o</a:t>
            </a:r>
            <a:r>
              <a:rPr sz="1200" spc="-10" dirty="0">
                <a:latin typeface="Perpetua"/>
                <a:cs typeface="Perpetua"/>
              </a:rPr>
              <a:t>wl</a:t>
            </a:r>
            <a:r>
              <a:rPr sz="1200" spc="-5" dirty="0">
                <a:latin typeface="Perpetua"/>
                <a:cs typeface="Perpetua"/>
              </a:rPr>
              <a:t>e</a:t>
            </a:r>
            <a:r>
              <a:rPr sz="1200" dirty="0">
                <a:latin typeface="Perpetua"/>
                <a:cs typeface="Perpetua"/>
              </a:rPr>
              <a:t>dg</a:t>
            </a:r>
            <a:r>
              <a:rPr sz="1200" spc="-25" dirty="0">
                <a:latin typeface="Perpetua"/>
                <a:cs typeface="Perpetua"/>
              </a:rPr>
              <a:t>e</a:t>
            </a:r>
            <a:r>
              <a:rPr sz="1200" spc="-5" dirty="0">
                <a:latin typeface="Perpetua"/>
                <a:cs typeface="Perpetua"/>
              </a:rPr>
              <a:t>,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skill</a:t>
            </a:r>
            <a:r>
              <a:rPr sz="1200" spc="-5" dirty="0">
                <a:latin typeface="Perpetua"/>
                <a:cs typeface="Perpetua"/>
              </a:rPr>
              <a:t>s,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or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be</a:t>
            </a:r>
            <a:r>
              <a:rPr sz="1200" dirty="0">
                <a:latin typeface="Perpetua"/>
                <a:cs typeface="Perpetua"/>
              </a:rPr>
              <a:t>h</a:t>
            </a:r>
            <a:r>
              <a:rPr sz="1200" spc="-30" dirty="0">
                <a:latin typeface="Perpetua"/>
                <a:cs typeface="Perpetua"/>
              </a:rPr>
              <a:t>a</a:t>
            </a:r>
            <a:r>
              <a:rPr sz="1200" spc="-5" dirty="0">
                <a:latin typeface="Perpetua"/>
                <a:cs typeface="Perpetua"/>
              </a:rPr>
              <a:t>vi</a:t>
            </a:r>
            <a:r>
              <a:rPr sz="1200" dirty="0">
                <a:latin typeface="Perpetua"/>
                <a:cs typeface="Perpetua"/>
              </a:rPr>
              <a:t>or</a:t>
            </a:r>
            <a:endParaRPr sz="1200">
              <a:latin typeface="Perpetua"/>
              <a:cs typeface="Perpetua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1200" spc="-10" dirty="0">
                <a:latin typeface="Perpetua"/>
                <a:cs typeface="Perpetua"/>
              </a:rPr>
              <a:t>l</a:t>
            </a:r>
            <a:r>
              <a:rPr sz="1200" spc="-5" dirty="0">
                <a:latin typeface="Perpetua"/>
                <a:cs typeface="Perpetua"/>
              </a:rPr>
              <a:t>e</a:t>
            </a:r>
            <a:r>
              <a:rPr sz="1200" dirty="0">
                <a:latin typeface="Perpetua"/>
                <a:cs typeface="Perpetua"/>
              </a:rPr>
              <a:t>a</a:t>
            </a:r>
            <a:r>
              <a:rPr sz="1200" spc="25" dirty="0">
                <a:latin typeface="Perpetua"/>
                <a:cs typeface="Perpetua"/>
              </a:rPr>
              <a:t>r</a:t>
            </a:r>
            <a:r>
              <a:rPr sz="1200" spc="-10" dirty="0">
                <a:latin typeface="Perpetua"/>
                <a:cs typeface="Perpetua"/>
              </a:rPr>
              <a:t>n</a:t>
            </a:r>
            <a:r>
              <a:rPr sz="1200" dirty="0">
                <a:latin typeface="Perpetua"/>
                <a:cs typeface="Perpetua"/>
              </a:rPr>
              <a:t>ed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in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Perpetua"/>
                <a:cs typeface="Perpetua"/>
              </a:rPr>
              <a:t>t</a:t>
            </a:r>
            <a:r>
              <a:rPr sz="1200" spc="-5" dirty="0">
                <a:latin typeface="Perpetua"/>
                <a:cs typeface="Perpetua"/>
              </a:rPr>
              <a:t>r</a:t>
            </a:r>
            <a:r>
              <a:rPr sz="1200" dirty="0">
                <a:latin typeface="Perpetua"/>
                <a:cs typeface="Perpetua"/>
              </a:rPr>
              <a:t>ainin</a:t>
            </a:r>
            <a:r>
              <a:rPr sz="1200" spc="-110" dirty="0">
                <a:latin typeface="Perpetua"/>
                <a:cs typeface="Perpetua"/>
              </a:rPr>
              <a:t>g</a:t>
            </a:r>
            <a:r>
              <a:rPr sz="1200" spc="-5" dirty="0">
                <a:latin typeface="Perpetua"/>
                <a:cs typeface="Perpetua"/>
              </a:rPr>
              <a:t>.</a:t>
            </a:r>
            <a:endParaRPr sz="1200">
              <a:latin typeface="Perpetua"/>
              <a:cs typeface="Perpetua"/>
            </a:endParaRPr>
          </a:p>
          <a:p>
            <a:pPr marR="3639820">
              <a:lnSpc>
                <a:spcPct val="114999"/>
              </a:lnSpc>
            </a:pPr>
            <a:r>
              <a:rPr sz="1200" dirty="0">
                <a:latin typeface="Perpetua"/>
                <a:cs typeface="Perpetua"/>
              </a:rPr>
              <a:t>Man</a:t>
            </a:r>
            <a:r>
              <a:rPr sz="1200" spc="5" dirty="0">
                <a:latin typeface="Perpetua"/>
                <a:cs typeface="Perpetua"/>
              </a:rPr>
              <a:t>a</a:t>
            </a:r>
            <a:r>
              <a:rPr sz="1200" spc="-5" dirty="0">
                <a:latin typeface="Perpetua"/>
                <a:cs typeface="Perpetua"/>
              </a:rPr>
              <a:t>g</a:t>
            </a:r>
            <a:r>
              <a:rPr sz="1200" dirty="0">
                <a:latin typeface="Perpetua"/>
                <a:cs typeface="Perpetua"/>
              </a:rPr>
              <a:t>e</a:t>
            </a:r>
            <a:r>
              <a:rPr sz="1200" spc="-5" dirty="0">
                <a:latin typeface="Perpetua"/>
                <a:cs typeface="Perpetua"/>
              </a:rPr>
              <a:t>m</a:t>
            </a:r>
            <a:r>
              <a:rPr sz="1200" spc="5" dirty="0">
                <a:latin typeface="Perpetua"/>
                <a:cs typeface="Perpetua"/>
              </a:rPr>
              <a:t>e</a:t>
            </a:r>
            <a:r>
              <a:rPr sz="1200" dirty="0">
                <a:latin typeface="Perpetua"/>
                <a:cs typeface="Perpetua"/>
              </a:rPr>
              <a:t>nt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do</a:t>
            </a:r>
            <a:r>
              <a:rPr sz="1200" spc="-5" dirty="0">
                <a:latin typeface="Perpetua"/>
                <a:cs typeface="Perpetua"/>
              </a:rPr>
              <a:t>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no</a:t>
            </a:r>
            <a:r>
              <a:rPr sz="1200" spc="-5" dirty="0">
                <a:latin typeface="Perpetua"/>
                <a:cs typeface="Perpetua"/>
              </a:rPr>
              <a:t>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dis</a:t>
            </a:r>
            <a:r>
              <a:rPr sz="1200" spc="-15" dirty="0">
                <a:latin typeface="Perpetua"/>
                <a:cs typeface="Perpetua"/>
              </a:rPr>
              <a:t>c</a:t>
            </a:r>
            <a:r>
              <a:rPr sz="1200" spc="-5" dirty="0">
                <a:latin typeface="Perpetua"/>
                <a:cs typeface="Perpetua"/>
              </a:rPr>
              <a:t>uss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t</a:t>
            </a:r>
            <a:r>
              <a:rPr sz="1200" spc="-10" dirty="0">
                <a:latin typeface="Perpetua"/>
                <a:cs typeface="Perpetua"/>
              </a:rPr>
              <a:t>r</a:t>
            </a:r>
            <a:r>
              <a:rPr sz="1200" dirty="0">
                <a:latin typeface="Perpetua"/>
                <a:cs typeface="Perpetua"/>
              </a:rPr>
              <a:t>aining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oppo</a:t>
            </a:r>
            <a:r>
              <a:rPr sz="1200" spc="25" dirty="0">
                <a:latin typeface="Perpetua"/>
                <a:cs typeface="Perpetua"/>
              </a:rPr>
              <a:t>r</a:t>
            </a:r>
            <a:r>
              <a:rPr sz="1200" dirty="0">
                <a:latin typeface="Perpetua"/>
                <a:cs typeface="Perpetua"/>
              </a:rPr>
              <a:t>tuni</a:t>
            </a:r>
            <a:r>
              <a:rPr sz="1200" spc="-5" dirty="0">
                <a:latin typeface="Perpetua"/>
                <a:cs typeface="Perpetua"/>
              </a:rPr>
              <a:t>tie</a:t>
            </a:r>
            <a:r>
              <a:rPr sz="1200" spc="-30" dirty="0">
                <a:latin typeface="Perpetua"/>
                <a:cs typeface="Perpetua"/>
              </a:rPr>
              <a:t>s</a:t>
            </a:r>
            <a:r>
              <a:rPr sz="1200" spc="-5" dirty="0">
                <a:latin typeface="Perpetua"/>
                <a:cs typeface="Perpetua"/>
              </a:rPr>
              <a:t>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Man</a:t>
            </a:r>
            <a:r>
              <a:rPr sz="1200" spc="5" dirty="0">
                <a:latin typeface="Perpetua"/>
                <a:cs typeface="Perpetua"/>
              </a:rPr>
              <a:t>a</a:t>
            </a:r>
            <a:r>
              <a:rPr sz="1200" spc="-5" dirty="0">
                <a:latin typeface="Perpetua"/>
                <a:cs typeface="Perpetua"/>
              </a:rPr>
              <a:t>g</a:t>
            </a:r>
            <a:r>
              <a:rPr sz="1200" dirty="0">
                <a:latin typeface="Perpetua"/>
                <a:cs typeface="Perpetua"/>
              </a:rPr>
              <a:t>e</a:t>
            </a:r>
            <a:r>
              <a:rPr sz="1200" spc="-5" dirty="0">
                <a:latin typeface="Perpetua"/>
                <a:cs typeface="Perpetua"/>
              </a:rPr>
              <a:t>m</a:t>
            </a:r>
            <a:r>
              <a:rPr sz="1200" spc="5" dirty="0">
                <a:latin typeface="Perpetua"/>
                <a:cs typeface="Perpetua"/>
              </a:rPr>
              <a:t>e</a:t>
            </a:r>
            <a:r>
              <a:rPr sz="1200" dirty="0">
                <a:latin typeface="Perpetua"/>
                <a:cs typeface="Perpetua"/>
              </a:rPr>
              <a:t>nt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oppo</a:t>
            </a:r>
            <a:r>
              <a:rPr sz="1200" spc="-5" dirty="0">
                <a:latin typeface="Perpetua"/>
                <a:cs typeface="Perpetua"/>
              </a:rPr>
              <a:t>ses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use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Perpetua"/>
                <a:cs typeface="Perpetua"/>
              </a:rPr>
              <a:t>s</a:t>
            </a:r>
            <a:r>
              <a:rPr sz="1200" spc="-5" dirty="0">
                <a:latin typeface="Perpetua"/>
                <a:cs typeface="Perpetua"/>
              </a:rPr>
              <a:t>kill</a:t>
            </a:r>
            <a:r>
              <a:rPr sz="1200" dirty="0">
                <a:latin typeface="Perpetua"/>
                <a:cs typeface="Perpetua"/>
              </a:rPr>
              <a:t>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Perpetua"/>
                <a:cs typeface="Perpetua"/>
              </a:rPr>
              <a:t>l</a:t>
            </a:r>
            <a:r>
              <a:rPr sz="1200" dirty="0">
                <a:latin typeface="Perpetua"/>
                <a:cs typeface="Perpetua"/>
              </a:rPr>
              <a:t>ea</a:t>
            </a:r>
            <a:r>
              <a:rPr sz="1200" spc="25" dirty="0">
                <a:latin typeface="Perpetua"/>
                <a:cs typeface="Perpetua"/>
              </a:rPr>
              <a:t>r</a:t>
            </a:r>
            <a:r>
              <a:rPr sz="1200" spc="-10" dirty="0">
                <a:latin typeface="Perpetua"/>
                <a:cs typeface="Perpetua"/>
              </a:rPr>
              <a:t>n</a:t>
            </a:r>
            <a:r>
              <a:rPr sz="1200" dirty="0">
                <a:latin typeface="Perpetua"/>
                <a:cs typeface="Perpetua"/>
              </a:rPr>
              <a:t>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in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t</a:t>
            </a:r>
            <a:r>
              <a:rPr sz="1200" spc="-10" dirty="0">
                <a:latin typeface="Perpetua"/>
                <a:cs typeface="Perpetua"/>
              </a:rPr>
              <a:t>r</a:t>
            </a:r>
            <a:r>
              <a:rPr sz="1200" dirty="0">
                <a:latin typeface="Perpetua"/>
                <a:cs typeface="Perpetua"/>
              </a:rPr>
              <a:t>ainin</a:t>
            </a:r>
            <a:r>
              <a:rPr sz="1200" spc="-110" dirty="0">
                <a:latin typeface="Perpetua"/>
                <a:cs typeface="Perpetua"/>
              </a:rPr>
              <a:t>g</a:t>
            </a:r>
            <a:r>
              <a:rPr sz="1200" spc="-5" dirty="0">
                <a:latin typeface="Perpetua"/>
                <a:cs typeface="Perpetua"/>
              </a:rPr>
              <a:t>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Man</a:t>
            </a:r>
            <a:r>
              <a:rPr sz="1200" spc="5" dirty="0">
                <a:latin typeface="Perpetua"/>
                <a:cs typeface="Perpetua"/>
              </a:rPr>
              <a:t>a</a:t>
            </a:r>
            <a:r>
              <a:rPr sz="1200" spc="-5" dirty="0">
                <a:latin typeface="Perpetua"/>
                <a:cs typeface="Perpetua"/>
              </a:rPr>
              <a:t>g</a:t>
            </a:r>
            <a:r>
              <a:rPr sz="1200" dirty="0">
                <a:latin typeface="Perpetua"/>
                <a:cs typeface="Perpetua"/>
              </a:rPr>
              <a:t>e</a:t>
            </a:r>
            <a:r>
              <a:rPr sz="1200" spc="-5" dirty="0">
                <a:latin typeface="Perpetua"/>
                <a:cs typeface="Perpetua"/>
              </a:rPr>
              <a:t>m</a:t>
            </a:r>
            <a:r>
              <a:rPr sz="1200" spc="5" dirty="0">
                <a:latin typeface="Perpetua"/>
                <a:cs typeface="Perpetua"/>
              </a:rPr>
              <a:t>e</a:t>
            </a:r>
            <a:r>
              <a:rPr sz="1200" dirty="0">
                <a:latin typeface="Perpetua"/>
                <a:cs typeface="Perpetua"/>
              </a:rPr>
              <a:t>nt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Perpetua"/>
                <a:cs typeface="Perpetua"/>
              </a:rPr>
              <a:t>c</a:t>
            </a:r>
            <a:r>
              <a:rPr sz="1200" dirty="0">
                <a:latin typeface="Perpetua"/>
                <a:cs typeface="Perpetua"/>
              </a:rPr>
              <a:t>om</a:t>
            </a:r>
            <a:r>
              <a:rPr sz="1200" spc="-15" dirty="0">
                <a:latin typeface="Perpetua"/>
                <a:cs typeface="Perpetua"/>
              </a:rPr>
              <a:t>m</a:t>
            </a:r>
            <a:r>
              <a:rPr sz="1200" dirty="0">
                <a:latin typeface="Perpetua"/>
                <a:cs typeface="Perpetua"/>
              </a:rPr>
              <a:t>un</a:t>
            </a:r>
            <a:r>
              <a:rPr sz="1200" spc="-5" dirty="0">
                <a:latin typeface="Perpetua"/>
                <a:cs typeface="Perpetua"/>
              </a:rPr>
              <a:t>i</a:t>
            </a:r>
            <a:r>
              <a:rPr sz="1200" spc="-10" dirty="0">
                <a:latin typeface="Perpetua"/>
                <a:cs typeface="Perpetua"/>
              </a:rPr>
              <a:t>ca</a:t>
            </a:r>
            <a:r>
              <a:rPr sz="1200" spc="-5" dirty="0">
                <a:latin typeface="Perpetua"/>
                <a:cs typeface="Perpetua"/>
              </a:rPr>
              <a:t>tes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th</a:t>
            </a:r>
            <a:r>
              <a:rPr sz="1200" spc="-10" dirty="0">
                <a:latin typeface="Perpetua"/>
                <a:cs typeface="Perpetua"/>
              </a:rPr>
              <a:t>a</a:t>
            </a:r>
            <a:r>
              <a:rPr sz="1200" spc="-5" dirty="0">
                <a:latin typeface="Perpetua"/>
                <a:cs typeface="Perpetua"/>
              </a:rPr>
              <a:t>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t</a:t>
            </a:r>
            <a:r>
              <a:rPr sz="1200" spc="-10" dirty="0">
                <a:latin typeface="Perpetua"/>
                <a:cs typeface="Perpetua"/>
              </a:rPr>
              <a:t>r</a:t>
            </a:r>
            <a:r>
              <a:rPr sz="1200" dirty="0">
                <a:latin typeface="Perpetua"/>
                <a:cs typeface="Perpetua"/>
              </a:rPr>
              <a:t>aining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a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Perpetua"/>
                <a:cs typeface="Perpetua"/>
              </a:rPr>
              <a:t>w</a:t>
            </a:r>
            <a:r>
              <a:rPr sz="1200" dirty="0">
                <a:latin typeface="Perpetua"/>
                <a:cs typeface="Perpetua"/>
              </a:rPr>
              <a:t>a</a:t>
            </a:r>
            <a:r>
              <a:rPr sz="1200" spc="-5" dirty="0">
                <a:latin typeface="Perpetua"/>
                <a:cs typeface="Perpetua"/>
              </a:rPr>
              <a:t>s</a:t>
            </a:r>
            <a:r>
              <a:rPr sz="1200" spc="-15" dirty="0">
                <a:latin typeface="Perpetua"/>
                <a:cs typeface="Perpetua"/>
              </a:rPr>
              <a:t>t</a:t>
            </a:r>
            <a:r>
              <a:rPr sz="1200" spc="-5" dirty="0">
                <a:latin typeface="Perpetua"/>
                <a:cs typeface="Perpetua"/>
              </a:rPr>
              <a:t>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tim</a:t>
            </a:r>
            <a:r>
              <a:rPr sz="1200" spc="-25" dirty="0">
                <a:latin typeface="Perpetua"/>
                <a:cs typeface="Perpetua"/>
              </a:rPr>
              <a:t>e</a:t>
            </a:r>
            <a:r>
              <a:rPr sz="1200" spc="-5" dirty="0">
                <a:latin typeface="Perpetua"/>
                <a:cs typeface="Perpetua"/>
              </a:rPr>
              <a:t>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Man</a:t>
            </a:r>
            <a:r>
              <a:rPr sz="1200" spc="5" dirty="0">
                <a:latin typeface="Perpetua"/>
                <a:cs typeface="Perpetua"/>
              </a:rPr>
              <a:t>a</a:t>
            </a:r>
            <a:r>
              <a:rPr sz="1200" spc="-5" dirty="0">
                <a:latin typeface="Perpetua"/>
                <a:cs typeface="Perpetua"/>
              </a:rPr>
              <a:t>g</a:t>
            </a:r>
            <a:r>
              <a:rPr sz="1200" dirty="0">
                <a:latin typeface="Perpetua"/>
                <a:cs typeface="Perpetua"/>
              </a:rPr>
              <a:t>e</a:t>
            </a:r>
            <a:r>
              <a:rPr sz="1200" spc="-5" dirty="0">
                <a:latin typeface="Perpetua"/>
                <a:cs typeface="Perpetua"/>
              </a:rPr>
              <a:t>m</a:t>
            </a:r>
            <a:r>
              <a:rPr sz="1200" spc="5" dirty="0">
                <a:latin typeface="Perpetua"/>
                <a:cs typeface="Perpetua"/>
              </a:rPr>
              <a:t>e</a:t>
            </a:r>
            <a:r>
              <a:rPr sz="1200" dirty="0">
                <a:latin typeface="Perpetua"/>
                <a:cs typeface="Perpetua"/>
              </a:rPr>
              <a:t>nt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un</a:t>
            </a:r>
            <a:r>
              <a:rPr sz="1200" spc="-10" dirty="0">
                <a:latin typeface="Perpetua"/>
                <a:cs typeface="Perpetua"/>
              </a:rPr>
              <a:t>w</a:t>
            </a:r>
            <a:r>
              <a:rPr sz="1200" dirty="0">
                <a:latin typeface="Perpetua"/>
                <a:cs typeface="Perpetua"/>
              </a:rPr>
              <a:t>illin</a:t>
            </a:r>
            <a:r>
              <a:rPr sz="1200" spc="-5" dirty="0">
                <a:latin typeface="Perpetua"/>
                <a:cs typeface="Perpetua"/>
              </a:rPr>
              <a:t>g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to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p</a:t>
            </a:r>
            <a:r>
              <a:rPr sz="1200" spc="-15" dirty="0">
                <a:latin typeface="Perpetua"/>
                <a:cs typeface="Perpetua"/>
              </a:rPr>
              <a:t>r</a:t>
            </a:r>
            <a:r>
              <a:rPr sz="1200" spc="-35" dirty="0">
                <a:latin typeface="Perpetua"/>
                <a:cs typeface="Perpetua"/>
              </a:rPr>
              <a:t>o</a:t>
            </a:r>
            <a:r>
              <a:rPr sz="1200" spc="-5" dirty="0">
                <a:latin typeface="Perpetua"/>
                <a:cs typeface="Perpetua"/>
              </a:rPr>
              <a:t>vide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Perpetua"/>
                <a:cs typeface="Perpetua"/>
              </a:rPr>
              <a:t>r</a:t>
            </a:r>
            <a:r>
              <a:rPr sz="1200" spc="-5" dirty="0">
                <a:latin typeface="Perpetua"/>
                <a:cs typeface="Perpetua"/>
              </a:rPr>
              <a:t>einfor</a:t>
            </a:r>
            <a:r>
              <a:rPr sz="1200" spc="-15" dirty="0">
                <a:latin typeface="Perpetua"/>
                <a:cs typeface="Perpetua"/>
              </a:rPr>
              <a:t>c</a:t>
            </a:r>
            <a:r>
              <a:rPr sz="1200" spc="-5" dirty="0">
                <a:latin typeface="Perpetua"/>
                <a:cs typeface="Perpetua"/>
              </a:rPr>
              <a:t>em</a:t>
            </a:r>
            <a:r>
              <a:rPr sz="1200" spc="5" dirty="0">
                <a:latin typeface="Perpetua"/>
                <a:cs typeface="Perpetua"/>
              </a:rPr>
              <a:t>e</a:t>
            </a:r>
            <a:r>
              <a:rPr sz="1200" spc="-5" dirty="0">
                <a:latin typeface="Perpetua"/>
                <a:cs typeface="Perpetua"/>
              </a:rPr>
              <a:t>nt,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feedb</a:t>
            </a:r>
            <a:r>
              <a:rPr sz="1200" dirty="0">
                <a:latin typeface="Perpetua"/>
                <a:cs typeface="Perpetua"/>
              </a:rPr>
              <a:t>a</a:t>
            </a:r>
            <a:r>
              <a:rPr sz="1200" spc="5" dirty="0">
                <a:latin typeface="Perpetua"/>
                <a:cs typeface="Perpetua"/>
              </a:rPr>
              <a:t>c</a:t>
            </a:r>
            <a:r>
              <a:rPr sz="1200" spc="-5" dirty="0">
                <a:latin typeface="Perpetua"/>
                <a:cs typeface="Perpetua"/>
              </a:rPr>
              <a:t>k,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and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e</a:t>
            </a:r>
            <a:r>
              <a:rPr sz="1200" dirty="0">
                <a:latin typeface="Perpetua"/>
                <a:cs typeface="Perpetua"/>
              </a:rPr>
              <a:t>ncou</a:t>
            </a:r>
            <a:r>
              <a:rPr sz="1200" spc="-5" dirty="0">
                <a:latin typeface="Perpetua"/>
                <a:cs typeface="Perpetua"/>
              </a:rPr>
              <a:t>r</a:t>
            </a:r>
            <a:r>
              <a:rPr sz="1200" dirty="0">
                <a:latin typeface="Perpetua"/>
                <a:cs typeface="Perpetua"/>
              </a:rPr>
              <a:t>a</a:t>
            </a:r>
            <a:r>
              <a:rPr sz="1200" spc="-5" dirty="0">
                <a:latin typeface="Perpetua"/>
                <a:cs typeface="Perpetua"/>
              </a:rPr>
              <a:t>g</a:t>
            </a:r>
            <a:r>
              <a:rPr sz="1200" dirty="0">
                <a:latin typeface="Perpetua"/>
                <a:cs typeface="Perpetua"/>
              </a:rPr>
              <a:t>e</a:t>
            </a:r>
            <a:r>
              <a:rPr sz="1200" spc="-5" dirty="0">
                <a:latin typeface="Perpetua"/>
                <a:cs typeface="Perpetua"/>
              </a:rPr>
              <a:t>m</a:t>
            </a:r>
            <a:r>
              <a:rPr sz="1200" spc="5" dirty="0">
                <a:latin typeface="Perpetua"/>
                <a:cs typeface="Perpetua"/>
              </a:rPr>
              <a:t>e</a:t>
            </a:r>
            <a:r>
              <a:rPr sz="1200" dirty="0">
                <a:latin typeface="Perpetua"/>
                <a:cs typeface="Perpetua"/>
              </a:rPr>
              <a:t>nt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Perpetua"/>
                <a:cs typeface="Perpetua"/>
              </a:rPr>
              <a:t>n</a:t>
            </a:r>
            <a:r>
              <a:rPr sz="1200" dirty="0">
                <a:latin typeface="Perpetua"/>
                <a:cs typeface="Perpetua"/>
              </a:rPr>
              <a:t>e</a:t>
            </a:r>
            <a:r>
              <a:rPr sz="1200" spc="-10" dirty="0">
                <a:latin typeface="Perpetua"/>
                <a:cs typeface="Perpetua"/>
              </a:rPr>
              <a:t>ed</a:t>
            </a:r>
            <a:r>
              <a:rPr sz="1200" dirty="0">
                <a:latin typeface="Perpetua"/>
                <a:cs typeface="Perpetua"/>
              </a:rPr>
              <a:t>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for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t</a:t>
            </a:r>
            <a:r>
              <a:rPr sz="1200" spc="-10" dirty="0">
                <a:latin typeface="Perpetua"/>
                <a:cs typeface="Perpetua"/>
              </a:rPr>
              <a:t>r</a:t>
            </a:r>
            <a:r>
              <a:rPr sz="1200" dirty="0">
                <a:latin typeface="Perpetua"/>
                <a:cs typeface="Perpetua"/>
              </a:rPr>
              <a:t>a</a:t>
            </a:r>
            <a:r>
              <a:rPr sz="1200" spc="-5" dirty="0">
                <a:latin typeface="Perpetua"/>
                <a:cs typeface="Perpetua"/>
              </a:rPr>
              <a:t>in</a:t>
            </a:r>
            <a:r>
              <a:rPr sz="1200" dirty="0">
                <a:latin typeface="Perpetua"/>
                <a:cs typeface="Perpetua"/>
              </a:rPr>
              <a:t>e</a:t>
            </a:r>
            <a:r>
              <a:rPr sz="1200" spc="-5" dirty="0">
                <a:latin typeface="Perpetua"/>
                <a:cs typeface="Perpetua"/>
              </a:rPr>
              <a:t>es</a:t>
            </a:r>
            <a:endParaRPr sz="1200">
              <a:latin typeface="Perpetua"/>
              <a:cs typeface="Perpetua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r>
              <a:rPr sz="1200" dirty="0">
                <a:latin typeface="Perpetua"/>
                <a:cs typeface="Perpetua"/>
              </a:rPr>
              <a:t>to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Perpetua"/>
                <a:cs typeface="Perpetua"/>
              </a:rPr>
              <a:t>use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Perpetua"/>
                <a:cs typeface="Perpetua"/>
              </a:rPr>
              <a:t>t</a:t>
            </a:r>
            <a:r>
              <a:rPr sz="1200" spc="-10" dirty="0">
                <a:latin typeface="Perpetua"/>
                <a:cs typeface="Perpetua"/>
              </a:rPr>
              <a:t>r</a:t>
            </a:r>
            <a:r>
              <a:rPr sz="1200" dirty="0">
                <a:latin typeface="Perpetua"/>
                <a:cs typeface="Perpetua"/>
              </a:rPr>
              <a:t>aining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Perpetua"/>
                <a:cs typeface="Perpetua"/>
              </a:rPr>
              <a:t>c</a:t>
            </a:r>
            <a:r>
              <a:rPr sz="1200" dirty="0">
                <a:latin typeface="Perpetua"/>
                <a:cs typeface="Perpetua"/>
              </a:rPr>
              <a:t>on</a:t>
            </a:r>
            <a:r>
              <a:rPr sz="1200" spc="-5" dirty="0">
                <a:latin typeface="Perpetua"/>
                <a:cs typeface="Perpetua"/>
              </a:rPr>
              <a:t>tent.</a:t>
            </a:r>
            <a:endParaRPr sz="12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5251" rIns="0" bIns="0" rtlCol="0">
            <a:spAutoFit/>
          </a:bodyPr>
          <a:lstStyle/>
          <a:p>
            <a:pPr marL="256540">
              <a:lnSpc>
                <a:spcPts val="4530"/>
              </a:lnSpc>
            </a:pPr>
            <a:r>
              <a:rPr sz="3800" dirty="0"/>
              <a:t>Int</a:t>
            </a:r>
            <a:r>
              <a:rPr sz="3800" spc="-75" dirty="0"/>
              <a:t>r</a:t>
            </a:r>
            <a:r>
              <a:rPr sz="3800" dirty="0"/>
              <a:t>oduc</a:t>
            </a:r>
            <a:r>
              <a:rPr sz="3800" spc="10" dirty="0"/>
              <a:t>t</a:t>
            </a:r>
            <a:r>
              <a:rPr sz="3800" spc="-5" dirty="0"/>
              <a:t>ion</a:t>
            </a:r>
            <a:endParaRPr sz="38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5645"/>
            <a:ext cx="7820659" cy="264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50" dirty="0">
                <a:latin typeface="Perpetua"/>
                <a:cs typeface="Perpetua"/>
              </a:rPr>
              <a:t>T</a:t>
            </a:r>
            <a:r>
              <a:rPr sz="2800" b="1" spc="-15" dirty="0">
                <a:latin typeface="Perpetua"/>
                <a:cs typeface="Perpetua"/>
              </a:rPr>
              <a:t>ransfer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Perpetua"/>
                <a:cs typeface="Perpetua"/>
              </a:rPr>
              <a:t>of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Perpetua"/>
                <a:cs typeface="Perpetua"/>
              </a:rPr>
              <a:t>t</a:t>
            </a:r>
            <a:r>
              <a:rPr sz="2800" b="1" spc="-10" dirty="0">
                <a:latin typeface="Perpetua"/>
                <a:cs typeface="Perpetua"/>
              </a:rPr>
              <a:t>r</a:t>
            </a:r>
            <a:r>
              <a:rPr sz="2800" b="1" spc="-15" dirty="0">
                <a:latin typeface="Perpetua"/>
                <a:cs typeface="Perpetua"/>
              </a:rPr>
              <a:t>ainin</a:t>
            </a:r>
            <a:r>
              <a:rPr sz="2800" b="1" spc="-10" dirty="0">
                <a:latin typeface="Perpetua"/>
                <a:cs typeface="Perpetua"/>
              </a:rPr>
              <a:t>g</a:t>
            </a:r>
            <a:r>
              <a:rPr sz="2800" spc="150" dirty="0">
                <a:latin typeface="Perpetua"/>
                <a:cs typeface="Perpetua"/>
              </a:rPr>
              <a:t>:</a:t>
            </a:r>
            <a:r>
              <a:rPr sz="2800" spc="-215" dirty="0">
                <a:latin typeface="Perpetua"/>
                <a:cs typeface="Perpetua"/>
              </a:rPr>
              <a:t>T</a:t>
            </a:r>
            <a:r>
              <a:rPr sz="2800" spc="-20" dirty="0">
                <a:latin typeface="Perpetua"/>
                <a:cs typeface="Perpetua"/>
              </a:rPr>
              <a:t>rainee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5" dirty="0">
                <a:latin typeface="Perpetua"/>
                <a:cs typeface="Perpetua"/>
              </a:rPr>
              <a:t>f</a:t>
            </a:r>
            <a:r>
              <a:rPr sz="2800" spc="-10" dirty="0">
                <a:latin typeface="Perpetua"/>
                <a:cs typeface="Perpetua"/>
              </a:rPr>
              <a:t>fecti</a:t>
            </a:r>
            <a:r>
              <a:rPr sz="2800" spc="-85" dirty="0">
                <a:latin typeface="Perpetua"/>
                <a:cs typeface="Perpetua"/>
              </a:rPr>
              <a:t>v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65" dirty="0">
                <a:latin typeface="Perpetua"/>
                <a:cs typeface="Perpetua"/>
              </a:rPr>
              <a:t>l</a:t>
            </a:r>
            <a:r>
              <a:rPr sz="2800" spc="-15" dirty="0">
                <a:latin typeface="Perpetua"/>
                <a:cs typeface="Perpetua"/>
              </a:rPr>
              <a:t>y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an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co</a:t>
            </a:r>
            <a:r>
              <a:rPr sz="2800" spc="-10" dirty="0">
                <a:latin typeface="Perpetua"/>
                <a:cs typeface="Perpetua"/>
              </a:rPr>
              <a:t>ntinual</a:t>
            </a:r>
            <a:r>
              <a:rPr sz="2800" spc="-70" dirty="0">
                <a:latin typeface="Perpetua"/>
                <a:cs typeface="Perpetua"/>
              </a:rPr>
              <a:t>l</a:t>
            </a:r>
            <a:r>
              <a:rPr sz="2800" spc="-15" dirty="0">
                <a:latin typeface="Perpetua"/>
                <a:cs typeface="Perpetua"/>
              </a:rPr>
              <a:t>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app</a:t>
            </a:r>
            <a:r>
              <a:rPr sz="2800" spc="-65" dirty="0">
                <a:latin typeface="Perpetua"/>
                <a:cs typeface="Perpetua"/>
              </a:rPr>
              <a:t>l</a:t>
            </a:r>
            <a:r>
              <a:rPr sz="2800" spc="-15" dirty="0">
                <a:latin typeface="Perpetua"/>
                <a:cs typeface="Perpetua"/>
              </a:rPr>
              <a:t>ying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wh</a:t>
            </a:r>
            <a:r>
              <a:rPr sz="2800" spc="-45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65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h</a:t>
            </a:r>
            <a:r>
              <a:rPr sz="2800" spc="-110" dirty="0">
                <a:latin typeface="Perpetua"/>
                <a:cs typeface="Perpetua"/>
              </a:rPr>
              <a:t>a</a:t>
            </a:r>
            <a:r>
              <a:rPr sz="2800" spc="-80" dirty="0">
                <a:latin typeface="Perpetua"/>
                <a:cs typeface="Perpetua"/>
              </a:rPr>
              <a:t>v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lea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ned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in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training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their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Perpetua"/>
                <a:cs typeface="Perpetua"/>
              </a:rPr>
              <a:t>j</a:t>
            </a:r>
            <a:r>
              <a:rPr sz="2800" spc="-15" dirty="0">
                <a:latin typeface="Perpetua"/>
                <a:cs typeface="Perpetua"/>
              </a:rPr>
              <a:t>obs</a:t>
            </a:r>
            <a:endParaRPr sz="2800">
              <a:latin typeface="Perpetua"/>
              <a:cs typeface="Perpetua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0" dirty="0">
                <a:latin typeface="Perpetua"/>
                <a:cs typeface="Perpetua"/>
              </a:rPr>
              <a:t>G</a:t>
            </a:r>
            <a:r>
              <a:rPr sz="2800" b="1" spc="-30" dirty="0">
                <a:latin typeface="Perpetua"/>
                <a:cs typeface="Perpetua"/>
              </a:rPr>
              <a:t>e</a:t>
            </a:r>
            <a:r>
              <a:rPr sz="2800" b="1" spc="-15" dirty="0">
                <a:latin typeface="Perpetua"/>
                <a:cs typeface="Perpetua"/>
              </a:rPr>
              <a:t>neraliz</a:t>
            </a:r>
            <a:r>
              <a:rPr sz="2800" b="1" spc="-40" dirty="0">
                <a:latin typeface="Perpetua"/>
                <a:cs typeface="Perpetua"/>
              </a:rPr>
              <a:t>a</a:t>
            </a:r>
            <a:r>
              <a:rPr sz="2800" b="1" spc="-15" dirty="0">
                <a:latin typeface="Perpetua"/>
                <a:cs typeface="Perpetua"/>
              </a:rPr>
              <a:t>ti</a:t>
            </a:r>
            <a:r>
              <a:rPr sz="2800" b="1" spc="-30" dirty="0">
                <a:latin typeface="Perpetua"/>
                <a:cs typeface="Perpetua"/>
              </a:rPr>
              <a:t>o</a:t>
            </a:r>
            <a:r>
              <a:rPr sz="2800" b="1" spc="-25" dirty="0">
                <a:latin typeface="Perpetua"/>
                <a:cs typeface="Perpetua"/>
              </a:rPr>
              <a:t>n</a:t>
            </a:r>
            <a:r>
              <a:rPr sz="2800" spc="165" dirty="0">
                <a:latin typeface="Perpetua"/>
                <a:cs typeface="Perpetua"/>
              </a:rPr>
              <a:t>:</a:t>
            </a:r>
            <a:r>
              <a:rPr sz="2800" spc="-220" dirty="0">
                <a:latin typeface="Perpetua"/>
                <a:cs typeface="Perpetua"/>
              </a:rPr>
              <a:t>T</a:t>
            </a:r>
            <a:r>
              <a:rPr sz="2800" spc="-10" dirty="0">
                <a:latin typeface="Perpetua"/>
                <a:cs typeface="Perpetua"/>
              </a:rPr>
              <a:t>ra</a:t>
            </a:r>
            <a:r>
              <a:rPr sz="2800" spc="-20" dirty="0">
                <a:latin typeface="Perpetua"/>
                <a:cs typeface="Perpetua"/>
              </a:rPr>
              <a:t>i</a:t>
            </a:r>
            <a:r>
              <a:rPr sz="2800" spc="-15" dirty="0">
                <a:latin typeface="Perpetua"/>
                <a:cs typeface="Perpetua"/>
              </a:rPr>
              <a:t>ne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265" dirty="0">
                <a:latin typeface="Perpetua"/>
                <a:cs typeface="Perpetua"/>
              </a:rPr>
              <a:t>’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a</a:t>
            </a:r>
            <a:r>
              <a:rPr sz="2800" spc="-30" dirty="0">
                <a:latin typeface="Perpetua"/>
                <a:cs typeface="Perpetua"/>
              </a:rPr>
              <a:t>b</a:t>
            </a:r>
            <a:r>
              <a:rPr sz="2800" spc="-10" dirty="0">
                <a:latin typeface="Perpetua"/>
                <a:cs typeface="Perpetua"/>
              </a:rPr>
              <a:t>il</a:t>
            </a:r>
            <a:r>
              <a:rPr sz="2800" spc="-20" dirty="0">
                <a:latin typeface="Perpetua"/>
                <a:cs typeface="Perpetua"/>
              </a:rPr>
              <a:t>i</a:t>
            </a:r>
            <a:r>
              <a:rPr sz="2800" spc="-10" dirty="0">
                <a:latin typeface="Perpetua"/>
                <a:cs typeface="Perpetua"/>
              </a:rPr>
              <a:t>ty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app</a:t>
            </a:r>
            <a:r>
              <a:rPr sz="2800" spc="-70" dirty="0">
                <a:latin typeface="Perpetua"/>
                <a:cs typeface="Perpetua"/>
              </a:rPr>
              <a:t>l</a:t>
            </a:r>
            <a:r>
              <a:rPr sz="2800" spc="-15" dirty="0">
                <a:latin typeface="Perpetua"/>
                <a:cs typeface="Perpetua"/>
              </a:rPr>
              <a:t>y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20" dirty="0">
                <a:latin typeface="Perpetua"/>
                <a:cs typeface="Perpetua"/>
              </a:rPr>
              <a:t>wh</a:t>
            </a:r>
            <a:r>
              <a:rPr sz="2800" spc="-5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5" dirty="0">
                <a:latin typeface="Perpetua"/>
                <a:cs typeface="Perpetua"/>
              </a:rPr>
              <a:t> </a:t>
            </a: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60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y</a:t>
            </a:r>
            <a:endParaRPr sz="2800">
              <a:latin typeface="Perpetua"/>
              <a:cs typeface="Perpetua"/>
            </a:endParaRPr>
          </a:p>
          <a:p>
            <a:pPr marL="285115">
              <a:lnSpc>
                <a:spcPct val="100000"/>
              </a:lnSpc>
            </a:pPr>
            <a:r>
              <a:rPr sz="2800" spc="-15" dirty="0">
                <a:latin typeface="Perpetua"/>
                <a:cs typeface="Perpetua"/>
              </a:rPr>
              <a:t>lea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ned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</a:t>
            </a:r>
            <a:r>
              <a:rPr sz="2800" spc="-10" dirty="0">
                <a:latin typeface="Perpetua"/>
                <a:cs typeface="Perpetua"/>
              </a:rPr>
              <a:t>n</a:t>
            </a:r>
            <a:r>
              <a:rPr sz="2800" spc="-15" dirty="0">
                <a:latin typeface="Perpetua"/>
                <a:cs typeface="Perpetua"/>
              </a:rPr>
              <a:t>-the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job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Perpetua"/>
                <a:cs typeface="Perpetua"/>
              </a:rPr>
              <a:t>w</a:t>
            </a:r>
            <a:r>
              <a:rPr sz="2800" spc="-15" dirty="0">
                <a:latin typeface="Perpetua"/>
                <a:cs typeface="Perpetua"/>
              </a:rPr>
              <a:t>ork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p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o</a:t>
            </a:r>
            <a:r>
              <a:rPr sz="2800" spc="-65" dirty="0">
                <a:latin typeface="Perpetua"/>
                <a:cs typeface="Perpetua"/>
              </a:rPr>
              <a:t>b</a:t>
            </a:r>
            <a:r>
              <a:rPr sz="2800" spc="-15" dirty="0">
                <a:latin typeface="Perpetua"/>
                <a:cs typeface="Perpetua"/>
              </a:rPr>
              <a:t>le</a:t>
            </a:r>
            <a:r>
              <a:rPr sz="2800" spc="-20" dirty="0">
                <a:latin typeface="Perpetua"/>
                <a:cs typeface="Perpetua"/>
              </a:rPr>
              <a:t>m</a:t>
            </a:r>
            <a:r>
              <a:rPr sz="2800" spc="-10" dirty="0">
                <a:latin typeface="Perpetua"/>
                <a:cs typeface="Perpetua"/>
              </a:rPr>
              <a:t>s</a:t>
            </a:r>
            <a:endParaRPr sz="2800">
              <a:latin typeface="Perpetua"/>
              <a:cs typeface="Perpetua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15" dirty="0">
                <a:latin typeface="Perpetua"/>
                <a:cs typeface="Perpetua"/>
              </a:rPr>
              <a:t>Maintenan</a:t>
            </a:r>
            <a:r>
              <a:rPr sz="2800" b="1" spc="-35" dirty="0">
                <a:latin typeface="Perpetua"/>
                <a:cs typeface="Perpetua"/>
              </a:rPr>
              <a:t>c</a:t>
            </a:r>
            <a:r>
              <a:rPr sz="2800" b="1" spc="-20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: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Perpetua"/>
                <a:cs typeface="Perpetua"/>
              </a:rPr>
              <a:t>P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oc</a:t>
            </a:r>
            <a:r>
              <a:rPr sz="2800" spc="-10" dirty="0">
                <a:latin typeface="Perpetua"/>
                <a:cs typeface="Perpetua"/>
              </a:rPr>
              <a:t>ess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of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tra</a:t>
            </a:r>
            <a:r>
              <a:rPr sz="2800" spc="-25" dirty="0">
                <a:latin typeface="Perpetua"/>
                <a:cs typeface="Perpetua"/>
              </a:rPr>
              <a:t>i</a:t>
            </a:r>
            <a:r>
              <a:rPr sz="2800" spc="-15" dirty="0">
                <a:latin typeface="Perpetua"/>
                <a:cs typeface="Perpetua"/>
              </a:rPr>
              <a:t>ne</a:t>
            </a:r>
            <a:r>
              <a:rPr sz="2800" spc="-5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c</a:t>
            </a:r>
            <a:r>
              <a:rPr sz="2800" spc="-15" dirty="0">
                <a:latin typeface="Perpetua"/>
                <a:cs typeface="Perpetua"/>
              </a:rPr>
              <a:t>ontin</a:t>
            </a:r>
            <a:r>
              <a:rPr sz="2800" spc="-10" dirty="0">
                <a:latin typeface="Perpetua"/>
                <a:cs typeface="Perpetua"/>
              </a:rPr>
              <a:t>u</a:t>
            </a:r>
            <a:r>
              <a:rPr sz="2800" spc="-15" dirty="0">
                <a:latin typeface="Perpetua"/>
                <a:cs typeface="Perpetua"/>
              </a:rPr>
              <a:t>ing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use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Perpetua"/>
                <a:cs typeface="Perpetua"/>
              </a:rPr>
              <a:t>w</a:t>
            </a:r>
            <a:r>
              <a:rPr sz="2800" spc="-15" dirty="0">
                <a:latin typeface="Perpetua"/>
                <a:cs typeface="Perpetua"/>
              </a:rPr>
              <a:t>h</a:t>
            </a:r>
            <a:r>
              <a:rPr sz="2800" spc="-45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</a:t>
            </a:r>
            <a:endParaRPr sz="2800">
              <a:latin typeface="Perpetua"/>
              <a:cs typeface="Perpetua"/>
            </a:endParaRPr>
          </a:p>
          <a:p>
            <a:pPr marL="285115">
              <a:lnSpc>
                <a:spcPct val="100000"/>
              </a:lnSpc>
            </a:pP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65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y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lea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ned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Perpetua"/>
                <a:cs typeface="Perpetua"/>
              </a:rPr>
              <a:t>o</a:t>
            </a:r>
            <a:r>
              <a:rPr sz="2800" spc="-80" dirty="0">
                <a:latin typeface="Perpetua"/>
                <a:cs typeface="Perpetua"/>
              </a:rPr>
              <a:t>v</a:t>
            </a:r>
            <a:r>
              <a:rPr sz="2800" spc="-15" dirty="0">
                <a:latin typeface="Perpetua"/>
                <a:cs typeface="Perpetua"/>
              </a:rPr>
              <a:t>er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time</a:t>
            </a:r>
            <a:endParaRPr sz="28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7693" y="343786"/>
            <a:ext cx="7232650" cy="1087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800" dirty="0">
                <a:solidFill>
                  <a:srgbClr val="464646"/>
                </a:solidFill>
                <a:latin typeface="Franklin Gothic Book"/>
                <a:cs typeface="Franklin Gothic Book"/>
              </a:rPr>
              <a:t>Instructi</a:t>
            </a:r>
            <a:r>
              <a:rPr sz="3800" spc="15" dirty="0">
                <a:solidFill>
                  <a:srgbClr val="464646"/>
                </a:solidFill>
                <a:latin typeface="Franklin Gothic Book"/>
                <a:cs typeface="Franklin Gothic Book"/>
              </a:rPr>
              <a:t>o</a:t>
            </a:r>
            <a:r>
              <a:rPr sz="3800" dirty="0">
                <a:solidFill>
                  <a:srgbClr val="464646"/>
                </a:solidFill>
                <a:latin typeface="Franklin Gothic Book"/>
                <a:cs typeface="Franklin Gothic Book"/>
              </a:rPr>
              <a:t>nal</a:t>
            </a:r>
            <a:r>
              <a:rPr sz="38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464646"/>
                </a:solidFill>
                <a:latin typeface="Franklin Gothic Book"/>
                <a:cs typeface="Franklin Gothic Book"/>
              </a:rPr>
              <a:t>E</a:t>
            </a:r>
            <a:r>
              <a:rPr sz="3800" spc="-35" dirty="0">
                <a:solidFill>
                  <a:srgbClr val="464646"/>
                </a:solidFill>
                <a:latin typeface="Franklin Gothic Book"/>
                <a:cs typeface="Franklin Gothic Book"/>
              </a:rPr>
              <a:t>m</a:t>
            </a:r>
            <a:r>
              <a:rPr sz="3800" spc="-5" dirty="0">
                <a:solidFill>
                  <a:srgbClr val="464646"/>
                </a:solidFill>
                <a:latin typeface="Franklin Gothic Book"/>
                <a:cs typeface="Franklin Gothic Book"/>
              </a:rPr>
              <a:t>phasi</a:t>
            </a:r>
            <a:r>
              <a:rPr sz="3800" dirty="0">
                <a:solidFill>
                  <a:srgbClr val="464646"/>
                </a:solidFill>
                <a:latin typeface="Franklin Gothic Book"/>
                <a:cs typeface="Franklin Gothic Book"/>
              </a:rPr>
              <a:t>s</a:t>
            </a:r>
            <a:r>
              <a:rPr sz="38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800" spc="-85" dirty="0">
                <a:solidFill>
                  <a:srgbClr val="464646"/>
                </a:solidFill>
                <a:latin typeface="Franklin Gothic Book"/>
                <a:cs typeface="Franklin Gothic Book"/>
              </a:rPr>
              <a:t>f</a:t>
            </a:r>
            <a:r>
              <a:rPr sz="3800" dirty="0">
                <a:solidFill>
                  <a:srgbClr val="464646"/>
                </a:solidFill>
                <a:latin typeface="Franklin Gothic Book"/>
                <a:cs typeface="Franklin Gothic Book"/>
              </a:rPr>
              <a:t>or</a:t>
            </a:r>
            <a:r>
              <a:rPr sz="38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8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L</a:t>
            </a:r>
            <a:r>
              <a:rPr sz="3800" dirty="0">
                <a:solidFill>
                  <a:srgbClr val="464646"/>
                </a:solidFill>
                <a:latin typeface="Franklin Gothic Book"/>
                <a:cs typeface="Franklin Gothic Book"/>
              </a:rPr>
              <a:t>earning</a:t>
            </a:r>
            <a:r>
              <a:rPr sz="38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464646"/>
                </a:solidFill>
                <a:latin typeface="Franklin Gothic Book"/>
                <a:cs typeface="Franklin Gothic Book"/>
              </a:rPr>
              <a:t>Outc</a:t>
            </a:r>
            <a:r>
              <a:rPr sz="3800" spc="10" dirty="0">
                <a:solidFill>
                  <a:srgbClr val="464646"/>
                </a:solidFill>
                <a:latin typeface="Franklin Gothic Book"/>
                <a:cs typeface="Franklin Gothic Book"/>
              </a:rPr>
              <a:t>o</a:t>
            </a:r>
            <a:r>
              <a:rPr sz="3800" dirty="0">
                <a:solidFill>
                  <a:srgbClr val="464646"/>
                </a:solidFill>
                <a:latin typeface="Franklin Gothic Book"/>
                <a:cs typeface="Franklin Gothic Book"/>
              </a:rPr>
              <a:t>mes</a:t>
            </a:r>
            <a:endParaRPr sz="3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50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670969" y="2050773"/>
            <a:ext cx="7486650" cy="314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5000"/>
              <a:buFont typeface="Wingdings 2"/>
              <a:buChar char=""/>
              <a:tabLst>
                <a:tab pos="285750" algn="l"/>
              </a:tabLst>
            </a:pPr>
            <a:r>
              <a:rPr sz="3000" b="1" spc="-5" dirty="0">
                <a:latin typeface="Perpetua"/>
                <a:cs typeface="Perpetua"/>
              </a:rPr>
              <a:t>Inte</a:t>
            </a:r>
            <a:r>
              <a:rPr sz="3000" b="1" spc="70" dirty="0">
                <a:latin typeface="Perpetua"/>
                <a:cs typeface="Perpetua"/>
              </a:rPr>
              <a:t>r</a:t>
            </a:r>
            <a:r>
              <a:rPr sz="3000" b="1" spc="-20" dirty="0">
                <a:latin typeface="Perpetua"/>
                <a:cs typeface="Perpetua"/>
              </a:rPr>
              <a:t>n</a:t>
            </a:r>
            <a:r>
              <a:rPr sz="3000" b="1" spc="-10" dirty="0">
                <a:latin typeface="Perpetua"/>
                <a:cs typeface="Perpetua"/>
              </a:rPr>
              <a:t>al</a:t>
            </a:r>
            <a:r>
              <a:rPr sz="3000" b="1" spc="-7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Perpetua"/>
                <a:cs typeface="Perpetua"/>
              </a:rPr>
              <a:t>c</a:t>
            </a:r>
            <a:r>
              <a:rPr sz="3000" b="1" spc="-15" dirty="0">
                <a:latin typeface="Perpetua"/>
                <a:cs typeface="Perpetua"/>
              </a:rPr>
              <a:t>o</a:t>
            </a:r>
            <a:r>
              <a:rPr sz="3000" b="1" dirty="0">
                <a:latin typeface="Perpetua"/>
                <a:cs typeface="Perpetua"/>
              </a:rPr>
              <a:t>nditions</a:t>
            </a:r>
            <a:r>
              <a:rPr sz="3000" spc="-10" dirty="0">
                <a:latin typeface="Perpetua"/>
                <a:cs typeface="Perpetua"/>
              </a:rPr>
              <a:t>:</a:t>
            </a:r>
            <a:r>
              <a:rPr sz="3000" spc="-1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P</a:t>
            </a:r>
            <a:r>
              <a:rPr sz="3000" spc="-25" dirty="0">
                <a:latin typeface="Perpetua"/>
                <a:cs typeface="Perpetua"/>
              </a:rPr>
              <a:t>r</a:t>
            </a:r>
            <a:r>
              <a:rPr sz="3000" spc="-15" dirty="0">
                <a:latin typeface="Perpetua"/>
                <a:cs typeface="Perpetua"/>
              </a:rPr>
              <a:t>ocess</a:t>
            </a:r>
            <a:r>
              <a:rPr sz="3000" spc="-30" dirty="0">
                <a:latin typeface="Perpetua"/>
                <a:cs typeface="Perpetua"/>
              </a:rPr>
              <a:t>e</a:t>
            </a:r>
            <a:r>
              <a:rPr sz="3000" spc="-10" dirty="0">
                <a:latin typeface="Perpetua"/>
                <a:cs typeface="Perpetua"/>
              </a:rPr>
              <a:t>s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Perpetua"/>
                <a:cs typeface="Perpetua"/>
              </a:rPr>
              <a:t>wit</a:t>
            </a:r>
            <a:r>
              <a:rPr sz="3000" spc="-30" dirty="0">
                <a:latin typeface="Perpetua"/>
                <a:cs typeface="Perpetua"/>
              </a:rPr>
              <a:t>h</a:t>
            </a:r>
            <a:r>
              <a:rPr sz="3000" dirty="0">
                <a:latin typeface="Perpetua"/>
                <a:cs typeface="Perpetua"/>
              </a:rPr>
              <a:t>in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Perpetua"/>
                <a:cs typeface="Perpetua"/>
              </a:rPr>
              <a:t>the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Perpetua"/>
                <a:cs typeface="Perpetua"/>
              </a:rPr>
              <a:t>lea</a:t>
            </a:r>
            <a:r>
              <a:rPr sz="3000" spc="70" dirty="0">
                <a:latin typeface="Perpetua"/>
                <a:cs typeface="Perpetua"/>
              </a:rPr>
              <a:t>r</a:t>
            </a:r>
            <a:r>
              <a:rPr sz="3000" dirty="0">
                <a:latin typeface="Perpetua"/>
                <a:cs typeface="Perpetua"/>
              </a:rPr>
              <a:t>ner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th</a:t>
            </a:r>
            <a:r>
              <a:rPr sz="3000" spc="-35" dirty="0">
                <a:latin typeface="Perpetua"/>
                <a:cs typeface="Perpetua"/>
              </a:rPr>
              <a:t>a</a:t>
            </a:r>
            <a:r>
              <a:rPr sz="3000" spc="-10" dirty="0">
                <a:latin typeface="Perpetua"/>
                <a:cs typeface="Perpetua"/>
              </a:rPr>
              <a:t>t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Perpetua"/>
                <a:cs typeface="Perpetua"/>
              </a:rPr>
              <a:t>m</a:t>
            </a:r>
            <a:r>
              <a:rPr sz="3000" spc="-15" dirty="0">
                <a:latin typeface="Perpetua"/>
                <a:cs typeface="Perpetua"/>
              </a:rPr>
              <a:t>ust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Perpetua"/>
                <a:cs typeface="Perpetua"/>
              </a:rPr>
              <a:t>be</a:t>
            </a:r>
            <a:r>
              <a:rPr sz="3000" spc="-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p</a:t>
            </a:r>
            <a:r>
              <a:rPr sz="3000" spc="-20" dirty="0">
                <a:latin typeface="Perpetua"/>
                <a:cs typeface="Perpetua"/>
              </a:rPr>
              <a:t>r</a:t>
            </a:r>
            <a:r>
              <a:rPr sz="3000" spc="-15" dirty="0">
                <a:latin typeface="Perpetua"/>
                <a:cs typeface="Perpetua"/>
              </a:rPr>
              <a:t>e</a:t>
            </a:r>
            <a:r>
              <a:rPr sz="3000" spc="-20" dirty="0">
                <a:latin typeface="Perpetua"/>
                <a:cs typeface="Perpetua"/>
              </a:rPr>
              <a:t>s</a:t>
            </a:r>
            <a:r>
              <a:rPr sz="3000" spc="-15" dirty="0">
                <a:latin typeface="Perpetua"/>
                <a:cs typeface="Perpetua"/>
              </a:rPr>
              <a:t>ent</a:t>
            </a:r>
            <a:r>
              <a:rPr sz="3000" spc="-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for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Perpetua"/>
                <a:cs typeface="Perpetua"/>
              </a:rPr>
              <a:t>lea</a:t>
            </a:r>
            <a:r>
              <a:rPr sz="3000" spc="70" dirty="0">
                <a:latin typeface="Perpetua"/>
                <a:cs typeface="Perpetua"/>
              </a:rPr>
              <a:t>r</a:t>
            </a:r>
            <a:r>
              <a:rPr sz="3000" dirty="0">
                <a:latin typeface="Perpetua"/>
                <a:cs typeface="Perpetua"/>
              </a:rPr>
              <a:t>ni</a:t>
            </a:r>
            <a:r>
              <a:rPr sz="3000" spc="5" dirty="0">
                <a:latin typeface="Perpetua"/>
                <a:cs typeface="Perpetua"/>
              </a:rPr>
              <a:t>n</a:t>
            </a:r>
            <a:r>
              <a:rPr sz="3000" spc="-15" dirty="0">
                <a:latin typeface="Perpetua"/>
                <a:cs typeface="Perpetua"/>
              </a:rPr>
              <a:t>g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to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Perpetua"/>
                <a:cs typeface="Perpetua"/>
              </a:rPr>
              <a:t>occ</a:t>
            </a:r>
            <a:r>
              <a:rPr sz="3000" spc="-10" dirty="0">
                <a:latin typeface="Perpetua"/>
                <a:cs typeface="Perpetua"/>
              </a:rPr>
              <a:t>u</a:t>
            </a:r>
            <a:r>
              <a:rPr sz="3000" dirty="0">
                <a:latin typeface="Perpetua"/>
                <a:cs typeface="Perpetua"/>
              </a:rPr>
              <a:t>r</a:t>
            </a:r>
            <a:endParaRPr sz="3000">
              <a:latin typeface="Perpetua"/>
              <a:cs typeface="Perpetua"/>
            </a:endParaRPr>
          </a:p>
          <a:p>
            <a:pPr marL="561340" lvl="1" indent="-228600">
              <a:lnSpc>
                <a:spcPct val="100000"/>
              </a:lnSpc>
              <a:spcBef>
                <a:spcPts val="450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P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5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esses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spc="-5" dirty="0">
                <a:latin typeface="Perpetua"/>
                <a:cs typeface="Perpetua"/>
              </a:rPr>
              <a:t>lu</a:t>
            </a:r>
            <a:r>
              <a:rPr sz="2600" spc="-1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h</a:t>
            </a:r>
            <a:r>
              <a:rPr sz="2600" spc="-80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w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</a:t>
            </a:r>
            <a:r>
              <a:rPr sz="2600" spc="-10" dirty="0">
                <a:latin typeface="Perpetua"/>
                <a:cs typeface="Perpetua"/>
              </a:rPr>
              <a:t>f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spc="-5" dirty="0">
                <a:latin typeface="Perpetua"/>
                <a:cs typeface="Perpetua"/>
              </a:rPr>
              <a:t>m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tion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35" dirty="0">
                <a:latin typeface="Perpetua"/>
                <a:cs typeface="Perpetua"/>
              </a:rPr>
              <a:t>g</a:t>
            </a:r>
            <a:r>
              <a:rPr sz="2600" dirty="0">
                <a:latin typeface="Perpetua"/>
                <a:cs typeface="Perpetua"/>
              </a:rPr>
              <a:t>iste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10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st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</a:t>
            </a:r>
            <a:endParaRPr sz="2600">
              <a:latin typeface="Perpetua"/>
              <a:cs typeface="Perpetua"/>
            </a:endParaRPr>
          </a:p>
          <a:p>
            <a:pPr marL="561340">
              <a:lnSpc>
                <a:spcPct val="100000"/>
              </a:lnSpc>
            </a:pPr>
            <a:r>
              <a:rPr sz="2600" spc="-5" dirty="0">
                <a:latin typeface="Perpetua"/>
                <a:cs typeface="Perpetua"/>
              </a:rPr>
              <a:t>memo</a:t>
            </a:r>
            <a:r>
              <a:rPr sz="2600" spc="15" dirty="0">
                <a:latin typeface="Perpetua"/>
                <a:cs typeface="Perpetua"/>
              </a:rPr>
              <a:t>r</a:t>
            </a:r>
            <a:r>
              <a:rPr sz="2600" spc="-275" dirty="0">
                <a:latin typeface="Perpetua"/>
                <a:cs typeface="Perpetua"/>
              </a:rPr>
              <a:t>y</a:t>
            </a:r>
            <a:r>
              <a:rPr sz="2600" dirty="0">
                <a:latin typeface="Perpetua"/>
                <a:cs typeface="Perpetua"/>
              </a:rPr>
              <a:t>,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an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ec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spc="-5" dirty="0">
                <a:latin typeface="Perpetua"/>
                <a:cs typeface="Perpetua"/>
              </a:rPr>
              <a:t>lled</a:t>
            </a:r>
            <a:endParaRPr sz="2600">
              <a:latin typeface="Perpetua"/>
              <a:cs typeface="Perpetua"/>
            </a:endParaRPr>
          </a:p>
          <a:p>
            <a:pPr marL="285115" marR="440055" indent="-272415">
              <a:lnSpc>
                <a:spcPct val="100000"/>
              </a:lnSpc>
              <a:spcBef>
                <a:spcPts val="545"/>
              </a:spcBef>
              <a:buClr>
                <a:srgbClr val="2CA1BE"/>
              </a:buClr>
              <a:buSzPct val="85000"/>
              <a:buFont typeface="Wingdings 2"/>
              <a:buChar char=""/>
              <a:tabLst>
                <a:tab pos="285750" algn="l"/>
              </a:tabLst>
            </a:pPr>
            <a:r>
              <a:rPr sz="3000" b="1" dirty="0">
                <a:latin typeface="Perpetua"/>
                <a:cs typeface="Perpetua"/>
              </a:rPr>
              <a:t>Ext</a:t>
            </a:r>
            <a:r>
              <a:rPr sz="3000" b="1" spc="-15" dirty="0">
                <a:latin typeface="Perpetua"/>
                <a:cs typeface="Perpetua"/>
              </a:rPr>
              <a:t>e</a:t>
            </a:r>
            <a:r>
              <a:rPr sz="3000" b="1" spc="60" dirty="0">
                <a:latin typeface="Perpetua"/>
                <a:cs typeface="Perpetua"/>
              </a:rPr>
              <a:t>r</a:t>
            </a:r>
            <a:r>
              <a:rPr sz="3000" b="1" spc="-20" dirty="0">
                <a:latin typeface="Perpetua"/>
                <a:cs typeface="Perpetua"/>
              </a:rPr>
              <a:t>n</a:t>
            </a:r>
            <a:r>
              <a:rPr sz="3000" b="1" spc="-10" dirty="0">
                <a:latin typeface="Perpetua"/>
                <a:cs typeface="Perpetua"/>
              </a:rPr>
              <a:t>al</a:t>
            </a:r>
            <a:r>
              <a:rPr sz="3000" b="1" spc="-7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Perpetua"/>
                <a:cs typeface="Perpetua"/>
              </a:rPr>
              <a:t>c</a:t>
            </a:r>
            <a:r>
              <a:rPr sz="3000" b="1" spc="-15" dirty="0">
                <a:latin typeface="Perpetua"/>
                <a:cs typeface="Perpetua"/>
              </a:rPr>
              <a:t>o</a:t>
            </a:r>
            <a:r>
              <a:rPr sz="3000" b="1" dirty="0">
                <a:latin typeface="Perpetua"/>
                <a:cs typeface="Perpetua"/>
              </a:rPr>
              <a:t>nditions</a:t>
            </a:r>
            <a:r>
              <a:rPr sz="3000" spc="-10" dirty="0">
                <a:latin typeface="Perpetua"/>
                <a:cs typeface="Perpetua"/>
              </a:rPr>
              <a:t>:</a:t>
            </a:r>
            <a:r>
              <a:rPr sz="3000" spc="-19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P</a:t>
            </a:r>
            <a:r>
              <a:rPr sz="3000" spc="-25" dirty="0">
                <a:latin typeface="Perpetua"/>
                <a:cs typeface="Perpetua"/>
              </a:rPr>
              <a:t>r</a:t>
            </a:r>
            <a:r>
              <a:rPr sz="3000" spc="-15" dirty="0">
                <a:latin typeface="Perpetua"/>
                <a:cs typeface="Perpetua"/>
              </a:rPr>
              <a:t>ocess</a:t>
            </a:r>
            <a:r>
              <a:rPr sz="3000" spc="-30" dirty="0">
                <a:latin typeface="Perpetua"/>
                <a:cs typeface="Perpetua"/>
              </a:rPr>
              <a:t>e</a:t>
            </a:r>
            <a:r>
              <a:rPr sz="3000" spc="-10" dirty="0">
                <a:latin typeface="Perpetua"/>
                <a:cs typeface="Perpetua"/>
              </a:rPr>
              <a:t>s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Perpetua"/>
                <a:cs typeface="Perpetua"/>
              </a:rPr>
              <a:t>i</a:t>
            </a:r>
            <a:r>
              <a:rPr sz="3000" dirty="0">
                <a:latin typeface="Perpetua"/>
                <a:cs typeface="Perpetua"/>
              </a:rPr>
              <a:t>n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Perpetua"/>
                <a:cs typeface="Perpetua"/>
              </a:rPr>
              <a:t>the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Perpetua"/>
                <a:cs typeface="Perpetua"/>
              </a:rPr>
              <a:t>le</a:t>
            </a:r>
            <a:r>
              <a:rPr sz="3000" spc="-15" dirty="0">
                <a:latin typeface="Perpetua"/>
                <a:cs typeface="Perpetua"/>
              </a:rPr>
              <a:t>a</a:t>
            </a:r>
            <a:r>
              <a:rPr sz="3000" spc="80" dirty="0">
                <a:latin typeface="Perpetua"/>
                <a:cs typeface="Perpetua"/>
              </a:rPr>
              <a:t>r</a:t>
            </a:r>
            <a:r>
              <a:rPr sz="3000" dirty="0">
                <a:latin typeface="Perpetua"/>
                <a:cs typeface="Perpetua"/>
              </a:rPr>
              <a:t>ni</a:t>
            </a:r>
            <a:r>
              <a:rPr sz="3000" spc="5" dirty="0">
                <a:latin typeface="Perpetua"/>
                <a:cs typeface="Perpetua"/>
              </a:rPr>
              <a:t>n</a:t>
            </a:r>
            <a:r>
              <a:rPr sz="3000" spc="-15" dirty="0">
                <a:latin typeface="Perpetua"/>
                <a:cs typeface="Perpetua"/>
              </a:rPr>
              <a:t>g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Perpetua"/>
                <a:cs typeface="Perpetua"/>
              </a:rPr>
              <a:t>e</a:t>
            </a:r>
            <a:r>
              <a:rPr sz="3000" spc="-75" dirty="0">
                <a:latin typeface="Perpetua"/>
                <a:cs typeface="Perpetua"/>
              </a:rPr>
              <a:t>n</a:t>
            </a:r>
            <a:r>
              <a:rPr sz="3000" dirty="0">
                <a:latin typeface="Perpetua"/>
                <a:cs typeface="Perpetua"/>
              </a:rPr>
              <a:t>vi</a:t>
            </a:r>
            <a:r>
              <a:rPr sz="3000" spc="-35" dirty="0">
                <a:latin typeface="Perpetua"/>
                <a:cs typeface="Perpetua"/>
              </a:rPr>
              <a:t>r</a:t>
            </a:r>
            <a:r>
              <a:rPr sz="3000" dirty="0">
                <a:latin typeface="Perpetua"/>
                <a:cs typeface="Perpetua"/>
              </a:rPr>
              <a:t>o</a:t>
            </a:r>
            <a:r>
              <a:rPr sz="3000" spc="5" dirty="0">
                <a:latin typeface="Perpetua"/>
                <a:cs typeface="Perpetua"/>
              </a:rPr>
              <a:t>n</a:t>
            </a:r>
            <a:r>
              <a:rPr sz="3000" spc="-5" dirty="0">
                <a:latin typeface="Perpetua"/>
                <a:cs typeface="Perpetua"/>
              </a:rPr>
              <a:t>men</a:t>
            </a:r>
            <a:r>
              <a:rPr sz="3000" dirty="0">
                <a:latin typeface="Perpetua"/>
                <a:cs typeface="Perpetua"/>
              </a:rPr>
              <a:t>t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Perpetua"/>
                <a:cs typeface="Perpetua"/>
              </a:rPr>
              <a:t>th</a:t>
            </a:r>
            <a:r>
              <a:rPr sz="3000" spc="-35" dirty="0">
                <a:latin typeface="Perpetua"/>
                <a:cs typeface="Perpetua"/>
              </a:rPr>
              <a:t>a</a:t>
            </a:r>
            <a:r>
              <a:rPr sz="3000" spc="-10" dirty="0">
                <a:latin typeface="Perpetua"/>
                <a:cs typeface="Perpetua"/>
              </a:rPr>
              <a:t>t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Perpetua"/>
                <a:cs typeface="Perpetua"/>
              </a:rPr>
              <a:t>f</a:t>
            </a:r>
            <a:r>
              <a:rPr sz="3000" spc="-5" dirty="0">
                <a:latin typeface="Perpetua"/>
                <a:cs typeface="Perpetua"/>
              </a:rPr>
              <a:t>aci</a:t>
            </a:r>
            <a:r>
              <a:rPr sz="3000" spc="-10" dirty="0">
                <a:latin typeface="Perpetua"/>
                <a:cs typeface="Perpetua"/>
              </a:rPr>
              <a:t>l</a:t>
            </a:r>
            <a:r>
              <a:rPr sz="3000" dirty="0">
                <a:latin typeface="Perpetua"/>
                <a:cs typeface="Perpetua"/>
              </a:rPr>
              <a:t>it</a:t>
            </a:r>
            <a:r>
              <a:rPr sz="3000" spc="-35" dirty="0">
                <a:latin typeface="Perpetua"/>
                <a:cs typeface="Perpetua"/>
              </a:rPr>
              <a:t>a</a:t>
            </a:r>
            <a:r>
              <a:rPr sz="3000" spc="-15" dirty="0">
                <a:latin typeface="Perpetua"/>
                <a:cs typeface="Perpetua"/>
              </a:rPr>
              <a:t>te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Perpetua"/>
                <a:cs typeface="Perpetua"/>
              </a:rPr>
              <a:t>lea</a:t>
            </a:r>
            <a:r>
              <a:rPr sz="3000" spc="75" dirty="0">
                <a:latin typeface="Perpetua"/>
                <a:cs typeface="Perpetua"/>
              </a:rPr>
              <a:t>r</a:t>
            </a:r>
            <a:r>
              <a:rPr sz="3000" dirty="0">
                <a:latin typeface="Perpetua"/>
                <a:cs typeface="Perpetua"/>
              </a:rPr>
              <a:t>ni</a:t>
            </a:r>
            <a:r>
              <a:rPr sz="3000" spc="5" dirty="0">
                <a:latin typeface="Perpetua"/>
                <a:cs typeface="Perpetua"/>
              </a:rPr>
              <a:t>n</a:t>
            </a:r>
            <a:r>
              <a:rPr sz="3000" spc="-15" dirty="0">
                <a:latin typeface="Perpetua"/>
                <a:cs typeface="Perpetua"/>
              </a:rPr>
              <a:t>g</a:t>
            </a:r>
            <a:endParaRPr sz="3000">
              <a:latin typeface="Perpetua"/>
              <a:cs typeface="Perpetua"/>
            </a:endParaRPr>
          </a:p>
          <a:p>
            <a:pPr marL="561340" lvl="1" indent="-228600">
              <a:lnSpc>
                <a:spcPct val="100000"/>
              </a:lnSpc>
              <a:spcBef>
                <a:spcPts val="459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I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cl</a:t>
            </a:r>
            <a:r>
              <a:rPr sz="2600" spc="-1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de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Perpetua"/>
                <a:cs typeface="Perpetua"/>
              </a:rPr>
              <a:t>p</a:t>
            </a:r>
            <a:r>
              <a:rPr sz="2600" spc="-50" dirty="0">
                <a:latin typeface="Perpetua"/>
                <a:cs typeface="Perpetua"/>
              </a:rPr>
              <a:t>h</a:t>
            </a:r>
            <a:r>
              <a:rPr sz="2600" dirty="0">
                <a:latin typeface="Perpetua"/>
                <a:cs typeface="Perpetua"/>
              </a:rPr>
              <a:t>ysic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Perpetua"/>
                <a:cs typeface="Perpetua"/>
              </a:rPr>
              <a:t>lea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ning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5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vi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spc="-5" dirty="0">
                <a:latin typeface="Perpetua"/>
                <a:cs typeface="Perpetua"/>
              </a:rPr>
              <a:t>ment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215" y="274491"/>
            <a:ext cx="7366000" cy="891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spc="-210" dirty="0">
                <a:solidFill>
                  <a:srgbClr val="464646"/>
                </a:solidFill>
                <a:latin typeface="Franklin Gothic Book"/>
                <a:cs typeface="Franklin Gothic Book"/>
              </a:rPr>
              <a:t>T</a:t>
            </a:r>
            <a:r>
              <a:rPr sz="31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able</a:t>
            </a:r>
            <a:r>
              <a:rPr sz="31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1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4</a:t>
            </a:r>
            <a:r>
              <a:rPr sz="3100" spc="-125" dirty="0">
                <a:solidFill>
                  <a:srgbClr val="464646"/>
                </a:solidFill>
                <a:latin typeface="Franklin Gothic Book"/>
                <a:cs typeface="Franklin Gothic Book"/>
              </a:rPr>
              <a:t>.</a:t>
            </a:r>
            <a:r>
              <a:rPr sz="3100" spc="-55" dirty="0">
                <a:solidFill>
                  <a:srgbClr val="464646"/>
                </a:solidFill>
                <a:latin typeface="Franklin Gothic Book"/>
                <a:cs typeface="Franklin Gothic Book"/>
              </a:rPr>
              <a:t>1</a:t>
            </a:r>
            <a:r>
              <a:rPr sz="3100" dirty="0">
                <a:solidFill>
                  <a:srgbClr val="464646"/>
                </a:solidFill>
                <a:latin typeface="Franklin Gothic Book"/>
                <a:cs typeface="Franklin Gothic Book"/>
              </a:rPr>
              <a:t>5</a:t>
            </a:r>
            <a:r>
              <a:rPr sz="3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100" spc="-10" dirty="0">
                <a:solidFill>
                  <a:srgbClr val="464646"/>
                </a:solidFill>
                <a:latin typeface="Franklin Gothic Book"/>
                <a:cs typeface="Franklin Gothic Book"/>
              </a:rPr>
              <a:t>-</a:t>
            </a:r>
            <a:r>
              <a:rPr sz="31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1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In</a:t>
            </a:r>
            <a:r>
              <a:rPr sz="3100" spc="-60" dirty="0">
                <a:solidFill>
                  <a:srgbClr val="464646"/>
                </a:solidFill>
                <a:latin typeface="Franklin Gothic Book"/>
                <a:cs typeface="Franklin Gothic Book"/>
              </a:rPr>
              <a:t>t</a:t>
            </a:r>
            <a:r>
              <a:rPr sz="31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ern</a:t>
            </a:r>
            <a:r>
              <a:rPr sz="3100" spc="-40" dirty="0">
                <a:solidFill>
                  <a:srgbClr val="464646"/>
                </a:solidFill>
                <a:latin typeface="Franklin Gothic Book"/>
                <a:cs typeface="Franklin Gothic Book"/>
              </a:rPr>
              <a:t>a</a:t>
            </a:r>
            <a:r>
              <a:rPr sz="3100" spc="-10" dirty="0">
                <a:solidFill>
                  <a:srgbClr val="464646"/>
                </a:solidFill>
                <a:latin typeface="Franklin Gothic Book"/>
                <a:cs typeface="Franklin Gothic Book"/>
              </a:rPr>
              <a:t>l</a:t>
            </a:r>
            <a:r>
              <a:rPr sz="31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1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and</a:t>
            </a:r>
            <a:r>
              <a:rPr sz="31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1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E</a:t>
            </a:r>
            <a:r>
              <a:rPr sz="3100" spc="-30" dirty="0">
                <a:solidFill>
                  <a:srgbClr val="464646"/>
                </a:solidFill>
                <a:latin typeface="Franklin Gothic Book"/>
                <a:cs typeface="Franklin Gothic Book"/>
              </a:rPr>
              <a:t>x</a:t>
            </a:r>
            <a:r>
              <a:rPr sz="3100" spc="-65" dirty="0">
                <a:solidFill>
                  <a:srgbClr val="464646"/>
                </a:solidFill>
                <a:latin typeface="Franklin Gothic Book"/>
                <a:cs typeface="Franklin Gothic Book"/>
              </a:rPr>
              <a:t>t</a:t>
            </a:r>
            <a:r>
              <a:rPr sz="31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ern</a:t>
            </a:r>
            <a:r>
              <a:rPr sz="3100" spc="-40" dirty="0">
                <a:solidFill>
                  <a:srgbClr val="464646"/>
                </a:solidFill>
                <a:latin typeface="Franklin Gothic Book"/>
                <a:cs typeface="Franklin Gothic Book"/>
              </a:rPr>
              <a:t>a</a:t>
            </a:r>
            <a:r>
              <a:rPr sz="3100" spc="-10" dirty="0">
                <a:solidFill>
                  <a:srgbClr val="464646"/>
                </a:solidFill>
                <a:latin typeface="Franklin Gothic Book"/>
                <a:cs typeface="Franklin Gothic Book"/>
              </a:rPr>
              <a:t>l</a:t>
            </a:r>
            <a:r>
              <a:rPr sz="3100" spc="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100" spc="-25" dirty="0">
                <a:solidFill>
                  <a:srgbClr val="464646"/>
                </a:solidFill>
                <a:latin typeface="Franklin Gothic Book"/>
                <a:cs typeface="Franklin Gothic Book"/>
              </a:rPr>
              <a:t>Con</a:t>
            </a:r>
            <a:r>
              <a:rPr sz="3100" spc="-30" dirty="0">
                <a:solidFill>
                  <a:srgbClr val="464646"/>
                </a:solidFill>
                <a:latin typeface="Franklin Gothic Book"/>
                <a:cs typeface="Franklin Gothic Book"/>
              </a:rPr>
              <a:t>d</a:t>
            </a:r>
            <a:r>
              <a:rPr sz="3100" spc="-5" dirty="0">
                <a:solidFill>
                  <a:srgbClr val="464646"/>
                </a:solidFill>
                <a:latin typeface="Franklin Gothic Book"/>
                <a:cs typeface="Franklin Gothic Book"/>
              </a:rPr>
              <a:t>it</a:t>
            </a:r>
            <a:r>
              <a:rPr sz="3100" spc="-10" dirty="0">
                <a:solidFill>
                  <a:srgbClr val="464646"/>
                </a:solidFill>
                <a:latin typeface="Franklin Gothic Book"/>
                <a:cs typeface="Franklin Gothic Book"/>
              </a:rPr>
              <a:t>i</a:t>
            </a:r>
            <a:r>
              <a:rPr sz="31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ons</a:t>
            </a:r>
            <a:endParaRPr sz="31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3100" spc="-25" dirty="0">
                <a:solidFill>
                  <a:srgbClr val="464646"/>
                </a:solidFill>
                <a:latin typeface="Franklin Gothic Book"/>
                <a:cs typeface="Franklin Gothic Book"/>
              </a:rPr>
              <a:t>Necessa</a:t>
            </a:r>
            <a:r>
              <a:rPr sz="3100" spc="75" dirty="0">
                <a:solidFill>
                  <a:srgbClr val="464646"/>
                </a:solidFill>
                <a:latin typeface="Franklin Gothic Book"/>
                <a:cs typeface="Franklin Gothic Book"/>
              </a:rPr>
              <a:t>r</a:t>
            </a:r>
            <a:r>
              <a:rPr sz="31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y</a:t>
            </a:r>
            <a:r>
              <a:rPr sz="31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100" spc="-85" dirty="0">
                <a:solidFill>
                  <a:srgbClr val="464646"/>
                </a:solidFill>
                <a:latin typeface="Franklin Gothic Book"/>
                <a:cs typeface="Franklin Gothic Book"/>
              </a:rPr>
              <a:t>f</a:t>
            </a:r>
            <a:r>
              <a:rPr sz="31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or</a:t>
            </a:r>
            <a:r>
              <a:rPr sz="3100" spc="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1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L</a:t>
            </a:r>
            <a:r>
              <a:rPr sz="3100" spc="-30" dirty="0">
                <a:solidFill>
                  <a:srgbClr val="464646"/>
                </a:solidFill>
                <a:latin typeface="Franklin Gothic Book"/>
                <a:cs typeface="Franklin Gothic Book"/>
              </a:rPr>
              <a:t>e</a:t>
            </a:r>
            <a:r>
              <a:rPr sz="31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arning</a:t>
            </a:r>
            <a:r>
              <a:rPr sz="31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1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O</a:t>
            </a:r>
            <a:r>
              <a:rPr sz="31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utc</a:t>
            </a:r>
            <a:r>
              <a:rPr sz="3100" spc="-30" dirty="0">
                <a:solidFill>
                  <a:srgbClr val="464646"/>
                </a:solidFill>
                <a:latin typeface="Franklin Gothic Book"/>
                <a:cs typeface="Franklin Gothic Book"/>
              </a:rPr>
              <a:t>o</a:t>
            </a:r>
            <a:r>
              <a:rPr sz="31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mes</a:t>
            </a:r>
            <a:endParaRPr sz="31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51</a:t>
            </a:fld>
            <a:endParaRPr spc="-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7865" y="1478026"/>
          <a:ext cx="7176770" cy="4361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0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2474">
                <a:tc>
                  <a:txBody>
                    <a:bodyPr/>
                    <a:lstStyle/>
                    <a:p>
                      <a:pPr marL="62230" marR="215265">
                        <a:lnSpc>
                          <a:spcPct val="115599"/>
                        </a:lnSpc>
                      </a:pPr>
                      <a:r>
                        <a:rPr sz="1200" b="1" dirty="0">
                          <a:latin typeface="Perpetua"/>
                          <a:cs typeface="Perpetua"/>
                        </a:rPr>
                        <a:t>Lea</a:t>
                      </a:r>
                      <a:r>
                        <a:rPr sz="1200" b="1" spc="40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n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i</a:t>
                      </a:r>
                      <a:r>
                        <a:rPr sz="1200" b="1" spc="-10" dirty="0">
                          <a:latin typeface="Perpetua"/>
                          <a:cs typeface="Perpetua"/>
                        </a:rPr>
                        <a:t>n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g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Ou</a:t>
                      </a:r>
                      <a:r>
                        <a:rPr sz="1200" b="1" spc="-10" dirty="0">
                          <a:latin typeface="Perpetua"/>
                          <a:cs typeface="Perpetua"/>
                        </a:rPr>
                        <a:t>t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comes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40" dirty="0">
                          <a:latin typeface="Perpetua"/>
                          <a:cs typeface="Perpetua"/>
                        </a:rPr>
                        <a:t>V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b="1" spc="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bal</a:t>
                      </a:r>
                      <a:r>
                        <a:rPr sz="12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I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n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f</a:t>
                      </a:r>
                      <a:r>
                        <a:rPr sz="1200" b="1" spc="-10" dirty="0">
                          <a:latin typeface="Perpetua"/>
                          <a:cs typeface="Perpetua"/>
                        </a:rPr>
                        <a:t>o</a:t>
                      </a:r>
                      <a:r>
                        <a:rPr sz="1200" b="1" spc="3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m</a:t>
                      </a:r>
                      <a:r>
                        <a:rPr sz="1200" b="1" spc="-15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t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i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o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Lab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ls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,</a:t>
                      </a:r>
                      <a:r>
                        <a:rPr sz="12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fa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c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s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,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and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p</a:t>
                      </a:r>
                      <a:r>
                        <a:rPr sz="1200" spc="-1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opositions</a:t>
                      </a:r>
                      <a:endParaRPr sz="1200">
                        <a:latin typeface="Perpetua"/>
                        <a:cs typeface="Perpetua"/>
                      </a:endParaRPr>
                    </a:p>
                  </a:txBody>
                  <a:tcPr marL="0" marR="0" marT="0" marB="0">
                    <a:lnL w="12700">
                      <a:solidFill>
                        <a:srgbClr val="DA1F28"/>
                      </a:solidFill>
                      <a:prstDash val="solid"/>
                    </a:lnL>
                    <a:lnR w="12700">
                      <a:solidFill>
                        <a:srgbClr val="DA1F28"/>
                      </a:solidFill>
                      <a:prstDash val="solid"/>
                    </a:lnR>
                    <a:lnT w="12700">
                      <a:solidFill>
                        <a:srgbClr val="DA1F28"/>
                      </a:solidFill>
                      <a:prstDash val="solid"/>
                    </a:lnT>
                    <a:lnB w="12700">
                      <a:solidFill>
                        <a:srgbClr val="DA1F28"/>
                      </a:solidFill>
                      <a:prstDash val="solid"/>
                    </a:lnB>
                    <a:solidFill>
                      <a:srgbClr val="F8E7E8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596265">
                        <a:lnSpc>
                          <a:spcPct val="114999"/>
                        </a:lnSpc>
                      </a:pPr>
                      <a:r>
                        <a:rPr sz="1200" b="1" dirty="0">
                          <a:latin typeface="Perpetua"/>
                          <a:cs typeface="Perpetua"/>
                        </a:rPr>
                        <a:t>I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nte</a:t>
                      </a:r>
                      <a:r>
                        <a:rPr sz="1200" b="1" spc="40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n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al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Co</a:t>
                      </a:r>
                      <a:r>
                        <a:rPr sz="1200" b="1" spc="-10" dirty="0">
                          <a:latin typeface="Perpetua"/>
                          <a:cs typeface="Perpetua"/>
                        </a:rPr>
                        <a:t>n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d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i</a:t>
                      </a:r>
                      <a:r>
                        <a:rPr sz="1200" b="1" spc="-10" dirty="0">
                          <a:latin typeface="Perpetua"/>
                          <a:cs typeface="Perpetua"/>
                        </a:rPr>
                        <a:t>t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i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on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s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P</a:t>
                      </a:r>
                      <a:r>
                        <a:rPr sz="1200" spc="-20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vious</a:t>
                      </a:r>
                      <a:r>
                        <a:rPr sz="1200" spc="-30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y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ea</a:t>
                      </a:r>
                      <a:r>
                        <a:rPr sz="1200" spc="2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n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d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kn</a:t>
                      </a:r>
                      <a:r>
                        <a:rPr sz="1200" spc="-35" dirty="0">
                          <a:latin typeface="Perpetua"/>
                          <a:cs typeface="Perpetua"/>
                        </a:rPr>
                        <a:t>o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w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edge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and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Perpetua"/>
                          <a:cs typeface="Perpetua"/>
                        </a:rPr>
                        <a:t>v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b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inf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o</a:t>
                      </a:r>
                      <a:r>
                        <a:rPr sz="1200" spc="2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ma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tion</a:t>
                      </a:r>
                      <a:endParaRPr sz="1200">
                        <a:latin typeface="Perpetua"/>
                        <a:cs typeface="Perpetua"/>
                      </a:endParaRPr>
                    </a:p>
                    <a:p>
                      <a:pPr marL="62230" marR="401320">
                        <a:lnSpc>
                          <a:spcPts val="168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Perpetua"/>
                          <a:cs typeface="Perpetua"/>
                        </a:rPr>
                        <a:t>St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te</a:t>
                      </a:r>
                      <a:r>
                        <a:rPr sz="1200" spc="25" dirty="0">
                          <a:latin typeface="Perpetua"/>
                          <a:cs typeface="Perpetua"/>
                        </a:rPr>
                        <a:t>g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i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s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for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coding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inf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o</a:t>
                      </a:r>
                      <a:r>
                        <a:rPr sz="1200" spc="2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ma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tion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into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m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m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o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y</a:t>
                      </a:r>
                      <a:endParaRPr sz="1200">
                        <a:latin typeface="Perpetua"/>
                        <a:cs typeface="Perpetua"/>
                      </a:endParaRPr>
                    </a:p>
                  </a:txBody>
                  <a:tcPr marL="0" marR="0" marT="0" marB="0">
                    <a:lnL w="12700">
                      <a:solidFill>
                        <a:srgbClr val="DA1F28"/>
                      </a:solidFill>
                      <a:prstDash val="solid"/>
                    </a:lnL>
                    <a:lnR w="12700">
                      <a:solidFill>
                        <a:srgbClr val="DA1F28"/>
                      </a:solidFill>
                      <a:prstDash val="solid"/>
                    </a:lnR>
                    <a:lnT w="12700">
                      <a:solidFill>
                        <a:srgbClr val="DA1F28"/>
                      </a:solidFill>
                      <a:prstDash val="solid"/>
                    </a:lnT>
                    <a:lnB w="12700">
                      <a:solidFill>
                        <a:srgbClr val="DA1F28"/>
                      </a:solidFill>
                      <a:prstDash val="solid"/>
                    </a:lnB>
                    <a:solidFill>
                      <a:srgbClr val="F8E7E8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1659255">
                        <a:lnSpc>
                          <a:spcPct val="115399"/>
                        </a:lnSpc>
                      </a:pPr>
                      <a:r>
                        <a:rPr sz="1200" b="1" dirty="0">
                          <a:latin typeface="Perpetua"/>
                          <a:cs typeface="Perpetua"/>
                        </a:rPr>
                        <a:t>Ex</a:t>
                      </a:r>
                      <a:r>
                        <a:rPr sz="1200" b="1" spc="-10" dirty="0">
                          <a:latin typeface="Perpetua"/>
                          <a:cs typeface="Perpetua"/>
                        </a:rPr>
                        <a:t>t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b="1" spc="40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n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al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Co</a:t>
                      </a:r>
                      <a:r>
                        <a:rPr sz="1200" b="1" spc="-10" dirty="0">
                          <a:latin typeface="Perpetua"/>
                          <a:cs typeface="Perpetua"/>
                        </a:rPr>
                        <a:t>n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d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i</a:t>
                      </a:r>
                      <a:r>
                        <a:rPr sz="1200" b="1" spc="-10" dirty="0">
                          <a:latin typeface="Perpetua"/>
                          <a:cs typeface="Perpetua"/>
                        </a:rPr>
                        <a:t>t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i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on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s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ep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ted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pra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c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ti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c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Me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ningf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u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Perpetua"/>
                          <a:cs typeface="Perpetua"/>
                        </a:rPr>
                        <a:t>c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hunks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dv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ance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org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ni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z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spc="1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s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c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c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u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s</a:t>
                      </a:r>
                      <a:endParaRPr sz="1200">
                        <a:latin typeface="Perpetua"/>
                        <a:cs typeface="Perpetua"/>
                      </a:endParaRPr>
                    </a:p>
                  </a:txBody>
                  <a:tcPr marL="0" marR="0" marT="0" marB="0">
                    <a:lnL w="12700">
                      <a:solidFill>
                        <a:srgbClr val="DA1F28"/>
                      </a:solidFill>
                      <a:prstDash val="solid"/>
                    </a:lnL>
                    <a:lnR w="12700">
                      <a:solidFill>
                        <a:srgbClr val="DA1F28"/>
                      </a:solidFill>
                      <a:prstDash val="solid"/>
                    </a:lnR>
                    <a:lnT w="12700">
                      <a:solidFill>
                        <a:srgbClr val="DA1F28"/>
                      </a:solidFill>
                      <a:prstDash val="solid"/>
                    </a:lnT>
                    <a:lnB w="12700">
                      <a:solidFill>
                        <a:srgbClr val="DA1F28"/>
                      </a:solidFill>
                      <a:prstDash val="solid"/>
                    </a:lnB>
                    <a:solidFill>
                      <a:srgbClr val="F8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41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Perpetua"/>
                          <a:cs typeface="Perpetua"/>
                        </a:rPr>
                        <a:t>I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ntellect</a:t>
                      </a:r>
                      <a:r>
                        <a:rPr sz="1200" b="1" spc="-10" dirty="0">
                          <a:latin typeface="Perpetua"/>
                          <a:cs typeface="Perpetua"/>
                        </a:rPr>
                        <a:t>u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al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Sk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i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s</a:t>
                      </a:r>
                      <a:endParaRPr sz="1200">
                        <a:latin typeface="Perpetua"/>
                        <a:cs typeface="Perpetua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latin typeface="Perpetua"/>
                          <a:cs typeface="Perpetua"/>
                        </a:rPr>
                        <a:t>Kn</a:t>
                      </a:r>
                      <a:r>
                        <a:rPr sz="1200" spc="-35" dirty="0">
                          <a:latin typeface="Perpetua"/>
                          <a:cs typeface="Perpetua"/>
                        </a:rPr>
                        <a:t>o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wing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h</a:t>
                      </a:r>
                      <a:r>
                        <a:rPr sz="1200" spc="-35" dirty="0">
                          <a:latin typeface="Perpetua"/>
                          <a:cs typeface="Perpetua"/>
                        </a:rPr>
                        <a:t>o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w</a:t>
                      </a:r>
                      <a:endParaRPr sz="1200">
                        <a:latin typeface="Perpetua"/>
                        <a:cs typeface="Perpetua"/>
                      </a:endParaRPr>
                    </a:p>
                  </a:txBody>
                  <a:tcPr marL="0" marR="0" marT="0" marB="0">
                    <a:lnL w="12700">
                      <a:solidFill>
                        <a:srgbClr val="DA1F28"/>
                      </a:solidFill>
                      <a:prstDash val="solid"/>
                    </a:lnL>
                    <a:lnR w="12700">
                      <a:solidFill>
                        <a:srgbClr val="DA1F28"/>
                      </a:solidFill>
                      <a:prstDash val="solid"/>
                    </a:lnR>
                    <a:lnT w="12700">
                      <a:solidFill>
                        <a:srgbClr val="DA1F28"/>
                      </a:solidFill>
                      <a:prstDash val="solid"/>
                    </a:lnT>
                    <a:lnB w="12700">
                      <a:solidFill>
                        <a:srgbClr val="DA1F28"/>
                      </a:solidFill>
                      <a:prstDash val="solid"/>
                    </a:lnB>
                    <a:solidFill>
                      <a:srgbClr val="F1CCCD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Perpetua"/>
                        <a:cs typeface="Perpetua"/>
                      </a:endParaRPr>
                    </a:p>
                  </a:txBody>
                  <a:tcPr marL="0" marR="0" marT="0" marB="0">
                    <a:lnL w="12700">
                      <a:solidFill>
                        <a:srgbClr val="DA1F28"/>
                      </a:solidFill>
                      <a:prstDash val="solid"/>
                    </a:lnL>
                    <a:lnR w="12700">
                      <a:solidFill>
                        <a:srgbClr val="DA1F28"/>
                      </a:solidFill>
                      <a:prstDash val="solid"/>
                    </a:lnR>
                    <a:lnT w="12700">
                      <a:solidFill>
                        <a:srgbClr val="DA1F28"/>
                      </a:solidFill>
                      <a:prstDash val="solid"/>
                    </a:lnT>
                    <a:lnB w="12700">
                      <a:solidFill>
                        <a:srgbClr val="DA1F28"/>
                      </a:solidFill>
                      <a:prstDash val="solid"/>
                    </a:lnB>
                    <a:solidFill>
                      <a:srgbClr val="F1CCCD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1116330">
                        <a:lnSpc>
                          <a:spcPct val="116700"/>
                        </a:lnSpc>
                      </a:pPr>
                      <a:r>
                        <a:rPr sz="1200" dirty="0">
                          <a:latin typeface="Perpetua"/>
                          <a:cs typeface="Perpetua"/>
                        </a:rPr>
                        <a:t>Link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b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</a:t>
                      </a:r>
                      <a:r>
                        <a:rPr sz="1200" spc="-35" dirty="0">
                          <a:latin typeface="Perpetua"/>
                          <a:cs typeface="Perpetua"/>
                        </a:rPr>
                        <a:t>w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een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n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w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and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p</a:t>
                      </a:r>
                      <a:r>
                        <a:rPr sz="1200" spc="-1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vious</a:t>
                      </a:r>
                      <a:r>
                        <a:rPr sz="1200" spc="-30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y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ea</a:t>
                      </a:r>
                      <a:r>
                        <a:rPr sz="1200" spc="2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n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d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kn</a:t>
                      </a:r>
                      <a:r>
                        <a:rPr sz="1200" spc="-35" dirty="0">
                          <a:latin typeface="Perpetua"/>
                          <a:cs typeface="Perpetua"/>
                        </a:rPr>
                        <a:t>o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w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edge</a:t>
                      </a:r>
                      <a:endParaRPr sz="1200">
                        <a:latin typeface="Perpetua"/>
                        <a:cs typeface="Perpetua"/>
                      </a:endParaRPr>
                    </a:p>
                  </a:txBody>
                  <a:tcPr marL="0" marR="0" marT="0" marB="0">
                    <a:lnL w="12700">
                      <a:solidFill>
                        <a:srgbClr val="DA1F28"/>
                      </a:solidFill>
                      <a:prstDash val="solid"/>
                    </a:lnL>
                    <a:lnR w="12700">
                      <a:solidFill>
                        <a:srgbClr val="DA1F28"/>
                      </a:solidFill>
                      <a:prstDash val="solid"/>
                    </a:lnR>
                    <a:lnT w="12700">
                      <a:solidFill>
                        <a:srgbClr val="DA1F28"/>
                      </a:solidFill>
                      <a:prstDash val="solid"/>
                    </a:lnT>
                    <a:lnB w="12700">
                      <a:solidFill>
                        <a:srgbClr val="DA1F28"/>
                      </a:solidFill>
                      <a:prstDash val="solid"/>
                    </a:lnB>
                    <a:solidFill>
                      <a:srgbClr val="F1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559">
                <a:tc>
                  <a:txBody>
                    <a:bodyPr/>
                    <a:lstStyle/>
                    <a:p>
                      <a:pPr marL="62230" marR="192405">
                        <a:lnSpc>
                          <a:spcPct val="115799"/>
                        </a:lnSpc>
                      </a:pPr>
                      <a:r>
                        <a:rPr sz="1200" b="1" dirty="0">
                          <a:latin typeface="Perpetua"/>
                          <a:cs typeface="Perpetua"/>
                        </a:rPr>
                        <a:t>Cog</a:t>
                      </a:r>
                      <a:r>
                        <a:rPr sz="1200" b="1" spc="-10" dirty="0">
                          <a:latin typeface="Perpetua"/>
                          <a:cs typeface="Perpetua"/>
                        </a:rPr>
                        <a:t>n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i</a:t>
                      </a:r>
                      <a:r>
                        <a:rPr sz="1200" b="1" spc="-10" dirty="0">
                          <a:latin typeface="Perpetua"/>
                          <a:cs typeface="Perpetua"/>
                        </a:rPr>
                        <a:t>t</a:t>
                      </a:r>
                      <a:r>
                        <a:rPr sz="1200" b="1" spc="-15" dirty="0">
                          <a:latin typeface="Perpetua"/>
                          <a:cs typeface="Perpetua"/>
                        </a:rPr>
                        <a:t>i</a:t>
                      </a:r>
                      <a:r>
                        <a:rPr sz="1200" b="1" spc="-25" dirty="0">
                          <a:latin typeface="Perpetua"/>
                          <a:cs typeface="Perpetua"/>
                        </a:rPr>
                        <a:t>v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Str</a:t>
                      </a:r>
                      <a:r>
                        <a:rPr sz="1200" b="1" spc="-10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te</a:t>
                      </a:r>
                      <a:r>
                        <a:rPr sz="1200" b="1" spc="20" dirty="0">
                          <a:latin typeface="Perpetua"/>
                          <a:cs typeface="Perpetua"/>
                        </a:rPr>
                        <a:t>g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ies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Proce</a:t>
                      </a:r>
                      <a:r>
                        <a:rPr sz="1200" b="1" spc="5" dirty="0">
                          <a:latin typeface="Perpetua"/>
                          <a:cs typeface="Perpetua"/>
                        </a:rPr>
                        <a:t>s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s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of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th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i</a:t>
                      </a:r>
                      <a:r>
                        <a:rPr sz="1200" b="1" spc="-10" dirty="0">
                          <a:latin typeface="Perpetua"/>
                          <a:cs typeface="Perpetua"/>
                        </a:rPr>
                        <a:t>n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k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i</a:t>
                      </a:r>
                      <a:r>
                        <a:rPr sz="1200" b="1" spc="-10" dirty="0">
                          <a:latin typeface="Perpetua"/>
                          <a:cs typeface="Perpetua"/>
                        </a:rPr>
                        <a:t>n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g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and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lea</a:t>
                      </a:r>
                      <a:r>
                        <a:rPr sz="1200" b="1" spc="40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n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i</a:t>
                      </a:r>
                      <a:r>
                        <a:rPr sz="1200" b="1" spc="-10" dirty="0">
                          <a:latin typeface="Perpetua"/>
                          <a:cs typeface="Perpetua"/>
                        </a:rPr>
                        <a:t>n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g</a:t>
                      </a:r>
                      <a:endParaRPr sz="1200">
                        <a:latin typeface="Perpetua"/>
                        <a:cs typeface="Perpetua"/>
                      </a:endParaRPr>
                    </a:p>
                  </a:txBody>
                  <a:tcPr marL="0" marR="0" marT="0" marB="0">
                    <a:lnL w="12700">
                      <a:solidFill>
                        <a:srgbClr val="DA1F28"/>
                      </a:solidFill>
                      <a:prstDash val="solid"/>
                    </a:lnL>
                    <a:lnR w="12700">
                      <a:solidFill>
                        <a:srgbClr val="DA1F28"/>
                      </a:solidFill>
                      <a:prstDash val="solid"/>
                    </a:lnR>
                    <a:lnT w="12700">
                      <a:solidFill>
                        <a:srgbClr val="DA1F28"/>
                      </a:solidFill>
                      <a:prstDash val="solid"/>
                    </a:lnT>
                    <a:lnB w="12700">
                      <a:solidFill>
                        <a:srgbClr val="DA1F28"/>
                      </a:solidFill>
                      <a:prstDash val="solid"/>
                    </a:lnB>
                    <a:solidFill>
                      <a:srgbClr val="F8E7E8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465455">
                        <a:lnSpc>
                          <a:spcPct val="116700"/>
                        </a:lnSpc>
                      </a:pPr>
                      <a:r>
                        <a:rPr sz="1200" spc="-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c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of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p</a:t>
                      </a:r>
                      <a:r>
                        <a:rPr sz="1200" spc="-1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spc="-20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equisites,</a:t>
                      </a:r>
                      <a:r>
                        <a:rPr sz="12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similar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tasks,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and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s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t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te</a:t>
                      </a:r>
                      <a:r>
                        <a:rPr sz="1200" spc="25" dirty="0">
                          <a:latin typeface="Perpetua"/>
                          <a:cs typeface="Perpetua"/>
                        </a:rPr>
                        <a:t>g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i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s</a:t>
                      </a:r>
                      <a:endParaRPr sz="1200">
                        <a:latin typeface="Perpetua"/>
                        <a:cs typeface="Perpetua"/>
                      </a:endParaRPr>
                    </a:p>
                  </a:txBody>
                  <a:tcPr marL="0" marR="0" marT="0" marB="0">
                    <a:lnL w="12700">
                      <a:solidFill>
                        <a:srgbClr val="DA1F28"/>
                      </a:solidFill>
                      <a:prstDash val="solid"/>
                    </a:lnL>
                    <a:lnR w="12700">
                      <a:solidFill>
                        <a:srgbClr val="DA1F28"/>
                      </a:solidFill>
                      <a:prstDash val="solid"/>
                    </a:lnR>
                    <a:lnT w="12700">
                      <a:solidFill>
                        <a:srgbClr val="DA1F28"/>
                      </a:solidFill>
                      <a:prstDash val="solid"/>
                    </a:lnT>
                    <a:lnB w="12700">
                      <a:solidFill>
                        <a:srgbClr val="DA1F28"/>
                      </a:solidFill>
                      <a:prstDash val="solid"/>
                    </a:lnB>
                    <a:solidFill>
                      <a:srgbClr val="F8E7E8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1347470">
                        <a:lnSpc>
                          <a:spcPct val="115500"/>
                        </a:lnSpc>
                      </a:pPr>
                      <a:r>
                        <a:rPr sz="1200" spc="-140" dirty="0">
                          <a:latin typeface="Perpetua"/>
                          <a:cs typeface="Perpetua"/>
                        </a:rPr>
                        <a:t>V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b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d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s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c</a:t>
                      </a:r>
                      <a:r>
                        <a:rPr sz="1200" spc="1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iption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of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s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ra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te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g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y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St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te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g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y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d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m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ons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tr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tion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P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c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ti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c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with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feedba</a:t>
                      </a:r>
                      <a:r>
                        <a:rPr sz="1200" spc="15" dirty="0">
                          <a:latin typeface="Perpetua"/>
                          <a:cs typeface="Perpetua"/>
                        </a:rPr>
                        <a:t>c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k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14" dirty="0">
                          <a:latin typeface="Perpetua"/>
                          <a:cs typeface="Perpetua"/>
                        </a:rPr>
                        <a:t>V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spc="1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i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ty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of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tasks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th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p</a:t>
                      </a:r>
                      <a:r>
                        <a:rPr sz="1200" spc="-1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spc="-35" dirty="0">
                          <a:latin typeface="Perpetua"/>
                          <a:cs typeface="Perpetua"/>
                        </a:rPr>
                        <a:t>o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vide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oppo</a:t>
                      </a:r>
                      <a:r>
                        <a:rPr sz="1200" spc="2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tunity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to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app</a:t>
                      </a:r>
                      <a:r>
                        <a:rPr sz="1200" spc="-25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y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s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t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te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g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y</a:t>
                      </a:r>
                      <a:endParaRPr sz="1200">
                        <a:latin typeface="Perpetua"/>
                        <a:cs typeface="Perpetua"/>
                      </a:endParaRPr>
                    </a:p>
                  </a:txBody>
                  <a:tcPr marL="0" marR="0" marT="0" marB="0">
                    <a:lnL w="12700">
                      <a:solidFill>
                        <a:srgbClr val="DA1F28"/>
                      </a:solidFill>
                      <a:prstDash val="solid"/>
                    </a:lnL>
                    <a:lnR w="12700">
                      <a:solidFill>
                        <a:srgbClr val="DA1F28"/>
                      </a:solidFill>
                      <a:prstDash val="solid"/>
                    </a:lnR>
                    <a:lnT w="12700">
                      <a:solidFill>
                        <a:srgbClr val="DA1F28"/>
                      </a:solidFill>
                      <a:prstDash val="solid"/>
                    </a:lnT>
                    <a:lnB w="12700">
                      <a:solidFill>
                        <a:srgbClr val="DA1F28"/>
                      </a:solidFill>
                      <a:prstDash val="solid"/>
                    </a:lnB>
                    <a:solidFill>
                      <a:srgbClr val="F8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247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tt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i</a:t>
                      </a:r>
                      <a:r>
                        <a:rPr sz="1200" b="1" spc="-10" dirty="0">
                          <a:latin typeface="Perpetua"/>
                          <a:cs typeface="Perpetua"/>
                        </a:rPr>
                        <a:t>t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udes</a:t>
                      </a:r>
                      <a:endParaRPr sz="1200">
                        <a:latin typeface="Perpetua"/>
                        <a:cs typeface="Perpetua"/>
                      </a:endParaRPr>
                    </a:p>
                    <a:p>
                      <a:pPr marL="62230" marR="447040">
                        <a:lnSpc>
                          <a:spcPts val="168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Perpetua"/>
                          <a:cs typeface="Perpetua"/>
                        </a:rPr>
                        <a:t>Choi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c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of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p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spc="1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son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c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tion</a:t>
                      </a:r>
                      <a:endParaRPr sz="1200">
                        <a:latin typeface="Perpetua"/>
                        <a:cs typeface="Perpetua"/>
                      </a:endParaRPr>
                    </a:p>
                  </a:txBody>
                  <a:tcPr marL="0" marR="0" marT="0" marB="0">
                    <a:lnL w="12700">
                      <a:solidFill>
                        <a:srgbClr val="DA1F28"/>
                      </a:solidFill>
                      <a:prstDash val="solid"/>
                    </a:lnL>
                    <a:lnR w="12700">
                      <a:solidFill>
                        <a:srgbClr val="DA1F28"/>
                      </a:solidFill>
                      <a:prstDash val="solid"/>
                    </a:lnR>
                    <a:lnT w="12700">
                      <a:solidFill>
                        <a:srgbClr val="DA1F28"/>
                      </a:solidFill>
                      <a:prstDash val="solid"/>
                    </a:lnT>
                    <a:lnB w="12700">
                      <a:solidFill>
                        <a:srgbClr val="DA1F28"/>
                      </a:solidFill>
                      <a:prstDash val="solid"/>
                    </a:lnB>
                    <a:solidFill>
                      <a:srgbClr val="F1CCCD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1082040">
                        <a:lnSpc>
                          <a:spcPct val="115799"/>
                        </a:lnSpc>
                      </a:pPr>
                      <a:r>
                        <a:rPr sz="1200" dirty="0">
                          <a:latin typeface="Perpetua"/>
                          <a:cs typeface="Perpetua"/>
                        </a:rPr>
                        <a:t>Mas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t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y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of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p</a:t>
                      </a:r>
                      <a:r>
                        <a:rPr sz="1200" spc="-1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spc="-20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equisites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Id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ntific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tion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with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m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od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Cogniti</a:t>
                      </a:r>
                      <a:r>
                        <a:rPr sz="1200" spc="-20" dirty="0">
                          <a:latin typeface="Perpetua"/>
                          <a:cs typeface="Perpetua"/>
                        </a:rPr>
                        <a:t>v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dis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s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onance</a:t>
                      </a:r>
                      <a:endParaRPr sz="1200">
                        <a:latin typeface="Perpetua"/>
                        <a:cs typeface="Perpetua"/>
                      </a:endParaRPr>
                    </a:p>
                  </a:txBody>
                  <a:tcPr marL="0" marR="0" marT="0" marB="0">
                    <a:lnL w="12700">
                      <a:solidFill>
                        <a:srgbClr val="DA1F28"/>
                      </a:solidFill>
                      <a:prstDash val="solid"/>
                    </a:lnL>
                    <a:lnR w="12700">
                      <a:solidFill>
                        <a:srgbClr val="DA1F28"/>
                      </a:solidFill>
                      <a:prstDash val="solid"/>
                    </a:lnR>
                    <a:lnT w="12700">
                      <a:solidFill>
                        <a:srgbClr val="DA1F28"/>
                      </a:solidFill>
                      <a:prstDash val="solid"/>
                    </a:lnT>
                    <a:lnB w="12700">
                      <a:solidFill>
                        <a:srgbClr val="DA1F28"/>
                      </a:solidFill>
                      <a:prstDash val="solid"/>
                    </a:lnB>
                    <a:solidFill>
                      <a:srgbClr val="F1CCCD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1310640">
                        <a:lnSpc>
                          <a:spcPct val="114999"/>
                        </a:lnSpc>
                      </a:pPr>
                      <a:r>
                        <a:rPr sz="1200" dirty="0">
                          <a:latin typeface="Perpetua"/>
                          <a:cs typeface="Perpetua"/>
                        </a:rPr>
                        <a:t>De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m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ons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tr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tion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Perpetua"/>
                          <a:cs typeface="Perpetua"/>
                        </a:rPr>
                        <a:t>b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y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m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od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Perpetua"/>
                          <a:cs typeface="Perpetua"/>
                        </a:rPr>
                        <a:t>P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ositi</a:t>
                      </a:r>
                      <a:r>
                        <a:rPr sz="1200" spc="-25" dirty="0">
                          <a:latin typeface="Perpetua"/>
                          <a:cs typeface="Perpetua"/>
                        </a:rPr>
                        <a:t>v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ea</a:t>
                      </a:r>
                      <a:r>
                        <a:rPr sz="1200" spc="2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ning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spc="-20" dirty="0">
                          <a:latin typeface="Perpetua"/>
                          <a:cs typeface="Perpetua"/>
                        </a:rPr>
                        <a:t>n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vi</a:t>
                      </a:r>
                      <a:r>
                        <a:rPr sz="1200" spc="-20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on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m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nt</a:t>
                      </a:r>
                      <a:endParaRPr sz="1200">
                        <a:latin typeface="Perpetua"/>
                        <a:cs typeface="Perpetua"/>
                      </a:endParaRPr>
                    </a:p>
                    <a:p>
                      <a:pPr marL="62865" marR="941069">
                        <a:lnSpc>
                          <a:spcPts val="168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Perpetua"/>
                          <a:cs typeface="Perpetua"/>
                        </a:rPr>
                        <a:t>St</a:t>
                      </a:r>
                      <a:r>
                        <a:rPr sz="1200" spc="-20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ong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m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s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s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age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f</a:t>
                      </a:r>
                      <a:r>
                        <a:rPr sz="1200" spc="-20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om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c</a:t>
                      </a:r>
                      <a:r>
                        <a:rPr sz="1200" spc="-20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edi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b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sou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c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einf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o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c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m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nt</a:t>
                      </a:r>
                      <a:endParaRPr sz="1200">
                        <a:latin typeface="Perpetua"/>
                        <a:cs typeface="Perpetua"/>
                      </a:endParaRPr>
                    </a:p>
                  </a:txBody>
                  <a:tcPr marL="0" marR="0" marT="0" marB="0">
                    <a:lnL w="12700">
                      <a:solidFill>
                        <a:srgbClr val="DA1F28"/>
                      </a:solidFill>
                      <a:prstDash val="solid"/>
                    </a:lnL>
                    <a:lnR w="12700">
                      <a:solidFill>
                        <a:srgbClr val="DA1F28"/>
                      </a:solidFill>
                      <a:prstDash val="solid"/>
                    </a:lnR>
                    <a:lnT w="12700">
                      <a:solidFill>
                        <a:srgbClr val="DA1F28"/>
                      </a:solidFill>
                      <a:prstDash val="solid"/>
                    </a:lnT>
                    <a:lnB w="12700">
                      <a:solidFill>
                        <a:srgbClr val="DA1F28"/>
                      </a:solidFill>
                      <a:prstDash val="solid"/>
                    </a:lnB>
                    <a:solidFill>
                      <a:srgbClr val="F1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272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Perpetua"/>
                          <a:cs typeface="Perpetua"/>
                        </a:rPr>
                        <a:t>Mo</a:t>
                      </a:r>
                      <a:r>
                        <a:rPr sz="1200" b="1" spc="-10" dirty="0">
                          <a:latin typeface="Perpetua"/>
                          <a:cs typeface="Perpetua"/>
                        </a:rPr>
                        <a:t>t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or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S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k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i</a:t>
                      </a:r>
                      <a:r>
                        <a:rPr sz="1200" b="1" spc="-5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b="1" dirty="0">
                          <a:latin typeface="Perpetua"/>
                          <a:cs typeface="Perpetua"/>
                        </a:rPr>
                        <a:t>ls</a:t>
                      </a:r>
                      <a:endParaRPr sz="1200">
                        <a:latin typeface="Perpetua"/>
                        <a:cs typeface="Perpetua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latin typeface="Perpetua"/>
                          <a:cs typeface="Perpetua"/>
                        </a:rPr>
                        <a:t>Mu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sc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ular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c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tions</a:t>
                      </a:r>
                      <a:endParaRPr sz="1200">
                        <a:latin typeface="Perpetua"/>
                        <a:cs typeface="Perpetua"/>
                      </a:endParaRPr>
                    </a:p>
                  </a:txBody>
                  <a:tcPr marL="0" marR="0" marT="0" marB="0">
                    <a:lnL w="12700">
                      <a:solidFill>
                        <a:srgbClr val="DA1F28"/>
                      </a:solidFill>
                      <a:prstDash val="solid"/>
                    </a:lnL>
                    <a:lnR w="12700">
                      <a:solidFill>
                        <a:srgbClr val="DA1F28"/>
                      </a:solidFill>
                      <a:prstDash val="solid"/>
                    </a:lnR>
                    <a:lnT w="12700">
                      <a:solidFill>
                        <a:srgbClr val="DA1F28"/>
                      </a:solidFill>
                      <a:prstDash val="solid"/>
                    </a:lnT>
                    <a:lnB w="12700">
                      <a:solidFill>
                        <a:srgbClr val="DA1F28"/>
                      </a:solidFill>
                      <a:prstDash val="solid"/>
                    </a:lnB>
                    <a:solidFill>
                      <a:srgbClr val="F8E7E8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c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of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p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spc="2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skills</a:t>
                      </a:r>
                      <a:endParaRPr sz="1200">
                        <a:latin typeface="Perpetua"/>
                        <a:cs typeface="Perpetua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latin typeface="Perpetua"/>
                          <a:cs typeface="Perpetua"/>
                        </a:rPr>
                        <a:t>Coordin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tion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p</a:t>
                      </a:r>
                      <a:r>
                        <a:rPr sz="1200" spc="-20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o</a:t>
                      </a:r>
                      <a:r>
                        <a:rPr sz="1200" spc="25" dirty="0">
                          <a:latin typeface="Perpetua"/>
                          <a:cs typeface="Perpetua"/>
                        </a:rPr>
                        <a:t>g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am</a:t>
                      </a:r>
                      <a:endParaRPr sz="1200">
                        <a:latin typeface="Perpetua"/>
                        <a:cs typeface="Perpetua"/>
                      </a:endParaRPr>
                    </a:p>
                  </a:txBody>
                  <a:tcPr marL="0" marR="0" marT="0" marB="0">
                    <a:lnL w="12700">
                      <a:solidFill>
                        <a:srgbClr val="DA1F28"/>
                      </a:solidFill>
                      <a:prstDash val="solid"/>
                    </a:lnL>
                    <a:lnR w="12700">
                      <a:solidFill>
                        <a:srgbClr val="DA1F28"/>
                      </a:solidFill>
                      <a:prstDash val="solid"/>
                    </a:lnR>
                    <a:lnT w="12700">
                      <a:solidFill>
                        <a:srgbClr val="DA1F28"/>
                      </a:solidFill>
                      <a:prstDash val="solid"/>
                    </a:lnT>
                    <a:lnB w="12700">
                      <a:solidFill>
                        <a:srgbClr val="DA1F28"/>
                      </a:solidFill>
                      <a:prstDash val="solid"/>
                    </a:lnB>
                    <a:solidFill>
                      <a:srgbClr val="F8E7E8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Perpetua"/>
                          <a:cs typeface="Perpetua"/>
                        </a:rPr>
                        <a:t>P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c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ti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c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</a:t>
                      </a:r>
                      <a:endParaRPr sz="1200">
                        <a:latin typeface="Perpetua"/>
                        <a:cs typeface="Perpetua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dirty="0">
                          <a:latin typeface="Perpetua"/>
                          <a:cs typeface="Perpetua"/>
                        </a:rPr>
                        <a:t>D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monst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ra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tion</a:t>
                      </a:r>
                      <a:endParaRPr sz="1200">
                        <a:latin typeface="Perpetua"/>
                        <a:cs typeface="Perpetua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latin typeface="Perpetua"/>
                          <a:cs typeface="Perpetua"/>
                        </a:rPr>
                        <a:t>G</a:t>
                      </a:r>
                      <a:r>
                        <a:rPr sz="1200" spc="-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adual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d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e</a:t>
                      </a:r>
                      <a:r>
                        <a:rPr sz="1200" spc="-10" dirty="0">
                          <a:latin typeface="Perpetua"/>
                          <a:cs typeface="Perpetua"/>
                        </a:rPr>
                        <a:t>c</a:t>
                      </a:r>
                      <a:r>
                        <a:rPr sz="1200" spc="-20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ease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of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exte</a:t>
                      </a:r>
                      <a:r>
                        <a:rPr sz="1200" spc="25" dirty="0">
                          <a:latin typeface="Perpetua"/>
                          <a:cs typeface="Perpetua"/>
                        </a:rPr>
                        <a:t>r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n</a:t>
                      </a:r>
                      <a:r>
                        <a:rPr sz="1200" spc="5" dirty="0">
                          <a:latin typeface="Perpetua"/>
                          <a:cs typeface="Perpetua"/>
                        </a:rPr>
                        <a:t>a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l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feedba</a:t>
                      </a:r>
                      <a:r>
                        <a:rPr sz="1200" spc="15" dirty="0">
                          <a:latin typeface="Perpetua"/>
                          <a:cs typeface="Perpetua"/>
                        </a:rPr>
                        <a:t>c</a:t>
                      </a:r>
                      <a:r>
                        <a:rPr sz="1200" dirty="0">
                          <a:latin typeface="Perpetua"/>
                          <a:cs typeface="Perpetua"/>
                        </a:rPr>
                        <a:t>k</a:t>
                      </a:r>
                      <a:endParaRPr sz="1200">
                        <a:latin typeface="Perpetua"/>
                        <a:cs typeface="Perpetua"/>
                      </a:endParaRPr>
                    </a:p>
                  </a:txBody>
                  <a:tcPr marL="0" marR="0" marT="0" marB="0">
                    <a:lnL w="12700">
                      <a:solidFill>
                        <a:srgbClr val="DA1F28"/>
                      </a:solidFill>
                      <a:prstDash val="solid"/>
                    </a:lnL>
                    <a:lnR w="12700">
                      <a:solidFill>
                        <a:srgbClr val="DA1F28"/>
                      </a:solidFill>
                      <a:prstDash val="solid"/>
                    </a:lnR>
                    <a:lnT w="12700">
                      <a:solidFill>
                        <a:srgbClr val="DA1F28"/>
                      </a:solidFill>
                      <a:prstDash val="solid"/>
                    </a:lnT>
                    <a:lnB w="12700">
                      <a:solidFill>
                        <a:srgbClr val="DA1F28"/>
                      </a:solidFill>
                      <a:prstDash val="solid"/>
                    </a:lnB>
                    <a:solidFill>
                      <a:srgbClr val="F8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162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spc="-250" dirty="0"/>
              <a:t>T</a:t>
            </a:r>
            <a:r>
              <a:rPr sz="3800" dirty="0"/>
              <a:t>able</a:t>
            </a:r>
            <a:r>
              <a:rPr sz="3800" spc="-30" dirty="0">
                <a:latin typeface="Times New Roman"/>
                <a:cs typeface="Times New Roman"/>
              </a:rPr>
              <a:t> </a:t>
            </a:r>
            <a:r>
              <a:rPr sz="3800" spc="-5" dirty="0"/>
              <a:t>4</a:t>
            </a:r>
            <a:r>
              <a:rPr sz="3800" spc="-145" dirty="0"/>
              <a:t>.</a:t>
            </a:r>
            <a:r>
              <a:rPr sz="3800" dirty="0"/>
              <a:t>1</a:t>
            </a:r>
            <a:r>
              <a:rPr sz="3800" spc="-15" dirty="0">
                <a:latin typeface="Times New Roman"/>
                <a:cs typeface="Times New Roman"/>
              </a:rPr>
              <a:t> </a:t>
            </a:r>
            <a:r>
              <a:rPr sz="3800" dirty="0">
                <a:latin typeface="Franklin Gothic Book"/>
                <a:cs typeface="Franklin Gothic Book"/>
              </a:rPr>
              <a:t>–</a:t>
            </a:r>
            <a:r>
              <a:rPr sz="3800" spc="-5" dirty="0">
                <a:latin typeface="Franklin Gothic Book"/>
                <a:cs typeface="Franklin Gothic Book"/>
              </a:rPr>
              <a:t> </a:t>
            </a:r>
            <a:r>
              <a:rPr sz="3800" dirty="0"/>
              <a:t>Learning</a:t>
            </a:r>
            <a:r>
              <a:rPr sz="3800" spc="-10" dirty="0">
                <a:latin typeface="Times New Roman"/>
                <a:cs typeface="Times New Roman"/>
              </a:rPr>
              <a:t> </a:t>
            </a:r>
            <a:r>
              <a:rPr sz="3800" dirty="0"/>
              <a:t>Outcomes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6" name="object 6"/>
          <p:cNvSpPr/>
          <p:nvPr/>
        </p:nvSpPr>
        <p:spPr>
          <a:xfrm>
            <a:off x="468309" y="1989185"/>
            <a:ext cx="2458085" cy="490855"/>
          </a:xfrm>
          <a:custGeom>
            <a:avLst/>
            <a:gdLst/>
            <a:ahLst/>
            <a:cxnLst/>
            <a:rect l="l" t="t" r="r" b="b"/>
            <a:pathLst>
              <a:path w="2458085" h="490855">
                <a:moveTo>
                  <a:pt x="0" y="490727"/>
                </a:moveTo>
                <a:lnTo>
                  <a:pt x="2457830" y="490727"/>
                </a:lnTo>
                <a:lnTo>
                  <a:pt x="2457830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26079" y="1989185"/>
            <a:ext cx="2458085" cy="490855"/>
          </a:xfrm>
          <a:custGeom>
            <a:avLst/>
            <a:gdLst/>
            <a:ahLst/>
            <a:cxnLst/>
            <a:rect l="l" t="t" r="r" b="b"/>
            <a:pathLst>
              <a:path w="2458085" h="490855">
                <a:moveTo>
                  <a:pt x="0" y="490727"/>
                </a:moveTo>
                <a:lnTo>
                  <a:pt x="2457830" y="490727"/>
                </a:lnTo>
                <a:lnTo>
                  <a:pt x="2457830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3926" y="1989185"/>
            <a:ext cx="2458085" cy="490855"/>
          </a:xfrm>
          <a:custGeom>
            <a:avLst/>
            <a:gdLst/>
            <a:ahLst/>
            <a:cxnLst/>
            <a:rect l="l" t="t" r="r" b="b"/>
            <a:pathLst>
              <a:path w="2458084" h="490855">
                <a:moveTo>
                  <a:pt x="0" y="490727"/>
                </a:moveTo>
                <a:lnTo>
                  <a:pt x="2457830" y="490727"/>
                </a:lnTo>
                <a:lnTo>
                  <a:pt x="2457830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DA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8309" y="2479913"/>
            <a:ext cx="2458085" cy="490855"/>
          </a:xfrm>
          <a:custGeom>
            <a:avLst/>
            <a:gdLst/>
            <a:ahLst/>
            <a:cxnLst/>
            <a:rect l="l" t="t" r="r" b="b"/>
            <a:pathLst>
              <a:path w="2458085" h="490855">
                <a:moveTo>
                  <a:pt x="0" y="490727"/>
                </a:moveTo>
                <a:lnTo>
                  <a:pt x="2457830" y="490727"/>
                </a:lnTo>
                <a:lnTo>
                  <a:pt x="2457830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CDE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26079" y="2479913"/>
            <a:ext cx="2458085" cy="490855"/>
          </a:xfrm>
          <a:custGeom>
            <a:avLst/>
            <a:gdLst/>
            <a:ahLst/>
            <a:cxnLst/>
            <a:rect l="l" t="t" r="r" b="b"/>
            <a:pathLst>
              <a:path w="2458085" h="490855">
                <a:moveTo>
                  <a:pt x="0" y="490727"/>
                </a:moveTo>
                <a:lnTo>
                  <a:pt x="2457830" y="490727"/>
                </a:lnTo>
                <a:lnTo>
                  <a:pt x="2457830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CDE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83926" y="2479913"/>
            <a:ext cx="2458085" cy="490855"/>
          </a:xfrm>
          <a:custGeom>
            <a:avLst/>
            <a:gdLst/>
            <a:ahLst/>
            <a:cxnLst/>
            <a:rect l="l" t="t" r="r" b="b"/>
            <a:pathLst>
              <a:path w="2458084" h="490855">
                <a:moveTo>
                  <a:pt x="0" y="490727"/>
                </a:moveTo>
                <a:lnTo>
                  <a:pt x="2457830" y="490727"/>
                </a:lnTo>
                <a:lnTo>
                  <a:pt x="2457830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CDE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8309" y="2970641"/>
            <a:ext cx="2458085" cy="736600"/>
          </a:xfrm>
          <a:custGeom>
            <a:avLst/>
            <a:gdLst/>
            <a:ahLst/>
            <a:cxnLst/>
            <a:rect l="l" t="t" r="r" b="b"/>
            <a:pathLst>
              <a:path w="2458085" h="736600">
                <a:moveTo>
                  <a:pt x="0" y="736091"/>
                </a:moveTo>
                <a:lnTo>
                  <a:pt x="2457830" y="736091"/>
                </a:lnTo>
                <a:lnTo>
                  <a:pt x="2457830" y="0"/>
                </a:lnTo>
                <a:lnTo>
                  <a:pt x="0" y="0"/>
                </a:lnTo>
                <a:lnTo>
                  <a:pt x="0" y="736091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26079" y="2970641"/>
            <a:ext cx="2458085" cy="736600"/>
          </a:xfrm>
          <a:custGeom>
            <a:avLst/>
            <a:gdLst/>
            <a:ahLst/>
            <a:cxnLst/>
            <a:rect l="l" t="t" r="r" b="b"/>
            <a:pathLst>
              <a:path w="2458085" h="736600">
                <a:moveTo>
                  <a:pt x="0" y="736091"/>
                </a:moveTo>
                <a:lnTo>
                  <a:pt x="2457830" y="736091"/>
                </a:lnTo>
                <a:lnTo>
                  <a:pt x="2457830" y="0"/>
                </a:lnTo>
                <a:lnTo>
                  <a:pt x="0" y="0"/>
                </a:lnTo>
                <a:lnTo>
                  <a:pt x="0" y="736091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83926" y="2970641"/>
            <a:ext cx="2458085" cy="736600"/>
          </a:xfrm>
          <a:custGeom>
            <a:avLst/>
            <a:gdLst/>
            <a:ahLst/>
            <a:cxnLst/>
            <a:rect l="l" t="t" r="r" b="b"/>
            <a:pathLst>
              <a:path w="2458084" h="736600">
                <a:moveTo>
                  <a:pt x="0" y="736091"/>
                </a:moveTo>
                <a:lnTo>
                  <a:pt x="2457830" y="736091"/>
                </a:lnTo>
                <a:lnTo>
                  <a:pt x="2457830" y="0"/>
                </a:lnTo>
                <a:lnTo>
                  <a:pt x="0" y="0"/>
                </a:lnTo>
                <a:lnTo>
                  <a:pt x="0" y="736091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8309" y="3706617"/>
            <a:ext cx="2458085" cy="490855"/>
          </a:xfrm>
          <a:custGeom>
            <a:avLst/>
            <a:gdLst/>
            <a:ahLst/>
            <a:cxnLst/>
            <a:rect l="l" t="t" r="r" b="b"/>
            <a:pathLst>
              <a:path w="2458085" h="490854">
                <a:moveTo>
                  <a:pt x="0" y="490727"/>
                </a:moveTo>
                <a:lnTo>
                  <a:pt x="2457830" y="490727"/>
                </a:lnTo>
                <a:lnTo>
                  <a:pt x="2457830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CDE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26079" y="3706617"/>
            <a:ext cx="2458085" cy="490855"/>
          </a:xfrm>
          <a:custGeom>
            <a:avLst/>
            <a:gdLst/>
            <a:ahLst/>
            <a:cxnLst/>
            <a:rect l="l" t="t" r="r" b="b"/>
            <a:pathLst>
              <a:path w="2458085" h="490854">
                <a:moveTo>
                  <a:pt x="0" y="490727"/>
                </a:moveTo>
                <a:lnTo>
                  <a:pt x="2457830" y="490727"/>
                </a:lnTo>
                <a:lnTo>
                  <a:pt x="2457830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CDE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83926" y="3706617"/>
            <a:ext cx="2458085" cy="490855"/>
          </a:xfrm>
          <a:custGeom>
            <a:avLst/>
            <a:gdLst/>
            <a:ahLst/>
            <a:cxnLst/>
            <a:rect l="l" t="t" r="r" b="b"/>
            <a:pathLst>
              <a:path w="2458084" h="490854">
                <a:moveTo>
                  <a:pt x="0" y="490727"/>
                </a:moveTo>
                <a:lnTo>
                  <a:pt x="2457830" y="490727"/>
                </a:lnTo>
                <a:lnTo>
                  <a:pt x="2457830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CDE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8309" y="4197477"/>
            <a:ext cx="2458085" cy="490855"/>
          </a:xfrm>
          <a:custGeom>
            <a:avLst/>
            <a:gdLst/>
            <a:ahLst/>
            <a:cxnLst/>
            <a:rect l="l" t="t" r="r" b="b"/>
            <a:pathLst>
              <a:path w="2458085" h="490854">
                <a:moveTo>
                  <a:pt x="0" y="490727"/>
                </a:moveTo>
                <a:lnTo>
                  <a:pt x="2457830" y="490727"/>
                </a:lnTo>
                <a:lnTo>
                  <a:pt x="2457830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26079" y="4197477"/>
            <a:ext cx="2458085" cy="490855"/>
          </a:xfrm>
          <a:custGeom>
            <a:avLst/>
            <a:gdLst/>
            <a:ahLst/>
            <a:cxnLst/>
            <a:rect l="l" t="t" r="r" b="b"/>
            <a:pathLst>
              <a:path w="2458085" h="490854">
                <a:moveTo>
                  <a:pt x="0" y="490727"/>
                </a:moveTo>
                <a:lnTo>
                  <a:pt x="2457830" y="490727"/>
                </a:lnTo>
                <a:lnTo>
                  <a:pt x="2457830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83926" y="4197477"/>
            <a:ext cx="2458085" cy="490855"/>
          </a:xfrm>
          <a:custGeom>
            <a:avLst/>
            <a:gdLst/>
            <a:ahLst/>
            <a:cxnLst/>
            <a:rect l="l" t="t" r="r" b="b"/>
            <a:pathLst>
              <a:path w="2458084" h="490854">
                <a:moveTo>
                  <a:pt x="0" y="490727"/>
                </a:moveTo>
                <a:lnTo>
                  <a:pt x="2457830" y="490727"/>
                </a:lnTo>
                <a:lnTo>
                  <a:pt x="2457830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E8F0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8309" y="4688204"/>
            <a:ext cx="2458085" cy="736600"/>
          </a:xfrm>
          <a:custGeom>
            <a:avLst/>
            <a:gdLst/>
            <a:ahLst/>
            <a:cxnLst/>
            <a:rect l="l" t="t" r="r" b="b"/>
            <a:pathLst>
              <a:path w="2458085" h="736600">
                <a:moveTo>
                  <a:pt x="0" y="736091"/>
                </a:moveTo>
                <a:lnTo>
                  <a:pt x="2457830" y="736091"/>
                </a:lnTo>
                <a:lnTo>
                  <a:pt x="2457830" y="0"/>
                </a:lnTo>
                <a:lnTo>
                  <a:pt x="0" y="0"/>
                </a:lnTo>
                <a:lnTo>
                  <a:pt x="0" y="736091"/>
                </a:lnTo>
                <a:close/>
              </a:path>
            </a:pathLst>
          </a:custGeom>
          <a:solidFill>
            <a:srgbClr val="CDE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26079" y="4688204"/>
            <a:ext cx="2458085" cy="736600"/>
          </a:xfrm>
          <a:custGeom>
            <a:avLst/>
            <a:gdLst/>
            <a:ahLst/>
            <a:cxnLst/>
            <a:rect l="l" t="t" r="r" b="b"/>
            <a:pathLst>
              <a:path w="2458085" h="736600">
                <a:moveTo>
                  <a:pt x="0" y="736091"/>
                </a:moveTo>
                <a:lnTo>
                  <a:pt x="2457830" y="736091"/>
                </a:lnTo>
                <a:lnTo>
                  <a:pt x="2457830" y="0"/>
                </a:lnTo>
                <a:lnTo>
                  <a:pt x="0" y="0"/>
                </a:lnTo>
                <a:lnTo>
                  <a:pt x="0" y="736091"/>
                </a:lnTo>
                <a:close/>
              </a:path>
            </a:pathLst>
          </a:custGeom>
          <a:solidFill>
            <a:srgbClr val="CDE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3926" y="4688204"/>
            <a:ext cx="2458085" cy="736600"/>
          </a:xfrm>
          <a:custGeom>
            <a:avLst/>
            <a:gdLst/>
            <a:ahLst/>
            <a:cxnLst/>
            <a:rect l="l" t="t" r="r" b="b"/>
            <a:pathLst>
              <a:path w="2458084" h="736600">
                <a:moveTo>
                  <a:pt x="0" y="736091"/>
                </a:moveTo>
                <a:lnTo>
                  <a:pt x="2457830" y="736091"/>
                </a:lnTo>
                <a:lnTo>
                  <a:pt x="2457830" y="0"/>
                </a:lnTo>
                <a:lnTo>
                  <a:pt x="0" y="0"/>
                </a:lnTo>
                <a:lnTo>
                  <a:pt x="0" y="736091"/>
                </a:lnTo>
                <a:close/>
              </a:path>
            </a:pathLst>
          </a:custGeom>
          <a:solidFill>
            <a:srgbClr val="CDE0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24355" y="2025976"/>
            <a:ext cx="1283335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300"/>
              </a:lnSpc>
            </a:pPr>
            <a:r>
              <a:rPr sz="1400" b="1" spc="-195" dirty="0">
                <a:solidFill>
                  <a:srgbClr val="FFFFFF"/>
                </a:solidFill>
                <a:latin typeface="Perpetua"/>
                <a:cs typeface="Perpetua"/>
              </a:rPr>
              <a:t>T</a:t>
            </a: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ype</a:t>
            </a:r>
            <a:r>
              <a:rPr sz="14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Perpetua"/>
                <a:cs typeface="Perpetua"/>
              </a:rPr>
              <a:t>o</a:t>
            </a: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f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Lea</a:t>
            </a:r>
            <a:r>
              <a:rPr sz="1400" b="1" spc="25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ning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Perpetua"/>
                <a:cs typeface="Perpetua"/>
              </a:rPr>
              <a:t>Outc</a:t>
            </a:r>
            <a:r>
              <a:rPr sz="1400" b="1" spc="-10" dirty="0">
                <a:solidFill>
                  <a:srgbClr val="FFFFFF"/>
                </a:solidFill>
                <a:latin typeface="Perpetua"/>
                <a:cs typeface="Perpetua"/>
              </a:rPr>
              <a:t>o</a:t>
            </a: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me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82597" y="2030548"/>
            <a:ext cx="19335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Perpetua"/>
                <a:cs typeface="Perpetua"/>
              </a:rPr>
              <a:t>Des</a:t>
            </a: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c</a:t>
            </a:r>
            <a:r>
              <a:rPr sz="1400" b="1" spc="15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ip</a:t>
            </a:r>
            <a:r>
              <a:rPr sz="1400" b="1" spc="-10" dirty="0">
                <a:solidFill>
                  <a:srgbClr val="FFFFFF"/>
                </a:solidFill>
                <a:latin typeface="Perpetua"/>
                <a:cs typeface="Perpetua"/>
              </a:rPr>
              <a:t>t</a:t>
            </a: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Perpetua"/>
                <a:cs typeface="Perpetua"/>
              </a:rPr>
              <a:t>o</a:t>
            </a: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n</a:t>
            </a:r>
            <a:r>
              <a:rPr sz="1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Perpetua"/>
                <a:cs typeface="Perpetua"/>
              </a:rPr>
              <a:t>o</a:t>
            </a: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f</a:t>
            </a:r>
            <a:r>
              <a:rPr sz="1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Perpetua"/>
                <a:cs typeface="Perpetua"/>
              </a:rPr>
              <a:t>C</a:t>
            </a:r>
            <a:r>
              <a:rPr sz="1400" b="1" spc="-20" dirty="0">
                <a:solidFill>
                  <a:srgbClr val="FFFFFF"/>
                </a:solidFill>
                <a:latin typeface="Perpetua"/>
                <a:cs typeface="Perpetua"/>
              </a:rPr>
              <a:t>a</a:t>
            </a: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p</a:t>
            </a:r>
            <a:r>
              <a:rPr sz="1400" b="1" spc="-20" dirty="0">
                <a:solidFill>
                  <a:srgbClr val="FFFFFF"/>
                </a:solidFill>
                <a:latin typeface="Perpetua"/>
                <a:cs typeface="Perpetua"/>
              </a:rPr>
              <a:t>a</a:t>
            </a: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bil</a:t>
            </a:r>
            <a:r>
              <a:rPr sz="1400" b="1" spc="-10" dirty="0">
                <a:solidFill>
                  <a:srgbClr val="FFFFFF"/>
                </a:solidFill>
                <a:latin typeface="Perpetua"/>
                <a:cs typeface="Perpetua"/>
              </a:rPr>
              <a:t>i</a:t>
            </a:r>
            <a:r>
              <a:rPr sz="1400" b="1" spc="-5" dirty="0">
                <a:solidFill>
                  <a:srgbClr val="FFFFFF"/>
                </a:solidFill>
                <a:latin typeface="Perpetua"/>
                <a:cs typeface="Perpetua"/>
              </a:rPr>
              <a:t>ty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40811" y="2030548"/>
            <a:ext cx="6794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E</a:t>
            </a:r>
            <a:r>
              <a:rPr sz="1400" b="1" spc="5" dirty="0">
                <a:solidFill>
                  <a:srgbClr val="FFFFFF"/>
                </a:solidFill>
                <a:latin typeface="Perpetua"/>
                <a:cs typeface="Perpetua"/>
              </a:rPr>
              <a:t>x</a:t>
            </a:r>
            <a:r>
              <a:rPr sz="1400" b="1" dirty="0">
                <a:solidFill>
                  <a:srgbClr val="FFFFFF"/>
                </a:solidFill>
                <a:latin typeface="Perpetua"/>
                <a:cs typeface="Perpetua"/>
              </a:rPr>
              <a:t>ample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4355" y="2521531"/>
            <a:ext cx="14516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80" dirty="0">
                <a:latin typeface="Perpetua"/>
                <a:cs typeface="Perpetua"/>
              </a:rPr>
              <a:t>V</a:t>
            </a:r>
            <a:r>
              <a:rPr sz="1400" b="1" spc="-5" dirty="0">
                <a:latin typeface="Perpetua"/>
                <a:cs typeface="Perpetua"/>
              </a:rPr>
              <a:t>er</a:t>
            </a:r>
            <a:r>
              <a:rPr sz="1400" b="1" dirty="0">
                <a:latin typeface="Perpetua"/>
                <a:cs typeface="Perpetua"/>
              </a:rPr>
              <a:t>bal</a:t>
            </a:r>
            <a:r>
              <a:rPr sz="1400" b="1" spc="-6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Perpetua"/>
                <a:cs typeface="Perpetua"/>
              </a:rPr>
              <a:t>info</a:t>
            </a:r>
            <a:r>
              <a:rPr sz="1400" b="1" spc="25" dirty="0">
                <a:latin typeface="Perpetua"/>
                <a:cs typeface="Perpetua"/>
              </a:rPr>
              <a:t>r</a:t>
            </a:r>
            <a:r>
              <a:rPr sz="1400" b="1" dirty="0">
                <a:latin typeface="Perpetua"/>
                <a:cs typeface="Perpetua"/>
              </a:rPr>
              <a:t>m</a:t>
            </a:r>
            <a:r>
              <a:rPr sz="1400" b="1" spc="-10" dirty="0">
                <a:latin typeface="Perpetua"/>
                <a:cs typeface="Perpetua"/>
              </a:rPr>
              <a:t>a</a:t>
            </a:r>
            <a:r>
              <a:rPr sz="1400" b="1" spc="-5" dirty="0">
                <a:latin typeface="Perpetua"/>
                <a:cs typeface="Perpetua"/>
              </a:rPr>
              <a:t>t</a:t>
            </a:r>
            <a:r>
              <a:rPr sz="1400" b="1" spc="-10" dirty="0">
                <a:latin typeface="Perpetua"/>
                <a:cs typeface="Perpetua"/>
              </a:rPr>
              <a:t>io</a:t>
            </a:r>
            <a:r>
              <a:rPr sz="1400" b="1" dirty="0">
                <a:latin typeface="Perpetua"/>
                <a:cs typeface="Perpetua"/>
              </a:rPr>
              <a:t>n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82597" y="2516959"/>
            <a:ext cx="2130425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100"/>
              </a:lnSpc>
            </a:pPr>
            <a:r>
              <a:rPr sz="1400" dirty="0">
                <a:latin typeface="Perpetua"/>
                <a:cs typeface="Perpetua"/>
              </a:rPr>
              <a:t>St</a:t>
            </a:r>
            <a:r>
              <a:rPr sz="1400" spc="-10" dirty="0">
                <a:latin typeface="Perpetua"/>
                <a:cs typeface="Perpetua"/>
              </a:rPr>
              <a:t>a</a:t>
            </a:r>
            <a:r>
              <a:rPr sz="1400" dirty="0">
                <a:latin typeface="Perpetua"/>
                <a:cs typeface="Perpetua"/>
              </a:rPr>
              <a:t>t</a:t>
            </a:r>
            <a:r>
              <a:rPr sz="1400" spc="-35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,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Perpetua"/>
                <a:cs typeface="Perpetua"/>
              </a:rPr>
              <a:t>te</a:t>
            </a:r>
            <a:r>
              <a:rPr sz="1400" spc="-5" dirty="0">
                <a:latin typeface="Perpetua"/>
                <a:cs typeface="Perpetua"/>
              </a:rPr>
              <a:t>ll</a:t>
            </a:r>
            <a:r>
              <a:rPr sz="1400" dirty="0">
                <a:latin typeface="Perpetua"/>
                <a:cs typeface="Perpetua"/>
              </a:rPr>
              <a:t>,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or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d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sc</a:t>
            </a:r>
            <a:r>
              <a:rPr sz="1400" spc="15" dirty="0">
                <a:latin typeface="Perpetua"/>
                <a:cs typeface="Perpetua"/>
              </a:rPr>
              <a:t>r</a:t>
            </a:r>
            <a:r>
              <a:rPr sz="1400" dirty="0">
                <a:latin typeface="Perpetua"/>
                <a:cs typeface="Perpetua"/>
              </a:rPr>
              <a:t>ibe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p</a:t>
            </a:r>
            <a:r>
              <a:rPr sz="1400" spc="-20" dirty="0">
                <a:latin typeface="Perpetua"/>
                <a:cs typeface="Perpetua"/>
              </a:rPr>
              <a:t>r</a:t>
            </a:r>
            <a:r>
              <a:rPr sz="1400" spc="-3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vious</a:t>
            </a:r>
            <a:r>
              <a:rPr sz="1400" spc="-30" dirty="0">
                <a:latin typeface="Perpetua"/>
                <a:cs typeface="Perpetua"/>
              </a:rPr>
              <a:t>l</a:t>
            </a:r>
            <a:r>
              <a:rPr sz="1400" dirty="0">
                <a:latin typeface="Perpetua"/>
                <a:cs typeface="Perpetua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sto</a:t>
            </a:r>
            <a:r>
              <a:rPr sz="1400" spc="-15" dirty="0">
                <a:latin typeface="Perpetua"/>
                <a:cs typeface="Perpetua"/>
              </a:rPr>
              <a:t>r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d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i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spc="-10" dirty="0">
                <a:latin typeface="Perpetua"/>
                <a:cs typeface="Perpetua"/>
              </a:rPr>
              <a:t>f</a:t>
            </a:r>
            <a:r>
              <a:rPr sz="1400" dirty="0">
                <a:latin typeface="Perpetua"/>
                <a:cs typeface="Perpetua"/>
              </a:rPr>
              <a:t>o</a:t>
            </a:r>
            <a:r>
              <a:rPr sz="1400" spc="30" dirty="0">
                <a:latin typeface="Perpetua"/>
                <a:cs typeface="Perpetua"/>
              </a:rPr>
              <a:t>r</a:t>
            </a:r>
            <a:r>
              <a:rPr sz="1400" spc="-5" dirty="0">
                <a:latin typeface="Perpetua"/>
                <a:cs typeface="Perpetua"/>
              </a:rPr>
              <a:t>m</a:t>
            </a:r>
            <a:r>
              <a:rPr sz="1400" spc="-15" dirty="0">
                <a:latin typeface="Perpetua"/>
                <a:cs typeface="Perpetua"/>
              </a:rPr>
              <a:t>a</a:t>
            </a:r>
            <a:r>
              <a:rPr sz="1400" dirty="0">
                <a:latin typeface="Perpetua"/>
                <a:cs typeface="Perpetua"/>
              </a:rPr>
              <a:t>tion.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40811" y="2516959"/>
            <a:ext cx="2095500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100"/>
              </a:lnSpc>
            </a:pPr>
            <a:r>
              <a:rPr sz="1400" dirty="0">
                <a:latin typeface="Perpetua"/>
                <a:cs typeface="Perpetua"/>
              </a:rPr>
              <a:t>St</a:t>
            </a:r>
            <a:r>
              <a:rPr sz="1400" spc="-10" dirty="0">
                <a:latin typeface="Perpetua"/>
                <a:cs typeface="Perpetua"/>
              </a:rPr>
              <a:t>a</a:t>
            </a:r>
            <a:r>
              <a:rPr sz="1400" dirty="0">
                <a:latin typeface="Perpetua"/>
                <a:cs typeface="Perpetua"/>
              </a:rPr>
              <a:t>te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t</a:t>
            </a:r>
            <a:r>
              <a:rPr sz="1400" spc="-10" dirty="0">
                <a:latin typeface="Perpetua"/>
                <a:cs typeface="Perpetua"/>
              </a:rPr>
              <a:t>h</a:t>
            </a:r>
            <a:r>
              <a:rPr sz="1400" spc="-20" dirty="0">
                <a:latin typeface="Perpetua"/>
                <a:cs typeface="Perpetua"/>
              </a:rPr>
              <a:t>r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Perpetua"/>
                <a:cs typeface="Perpetua"/>
              </a:rPr>
              <a:t>r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spc="5" dirty="0">
                <a:latin typeface="Perpetua"/>
                <a:cs typeface="Perpetua"/>
              </a:rPr>
              <a:t>s</a:t>
            </a:r>
            <a:r>
              <a:rPr sz="1400" dirty="0">
                <a:latin typeface="Perpetua"/>
                <a:cs typeface="Perpetua"/>
              </a:rPr>
              <a:t>ons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Perpetua"/>
                <a:cs typeface="Perpetua"/>
              </a:rPr>
              <a:t>f</a:t>
            </a:r>
            <a:r>
              <a:rPr sz="1400" dirty="0">
                <a:latin typeface="Perpetua"/>
                <a:cs typeface="Perpetua"/>
              </a:rPr>
              <a:t>or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Perpetua"/>
                <a:cs typeface="Perpetua"/>
              </a:rPr>
              <a:t>f</a:t>
            </a:r>
            <a:r>
              <a:rPr sz="1400" dirty="0">
                <a:latin typeface="Perpetua"/>
                <a:cs typeface="Perpetua"/>
              </a:rPr>
              <a:t>o</a:t>
            </a:r>
            <a:r>
              <a:rPr sz="1400" spc="-5" dirty="0">
                <a:latin typeface="Perpetua"/>
                <a:cs typeface="Perpetua"/>
              </a:rPr>
              <a:t>ll</a:t>
            </a:r>
            <a:r>
              <a:rPr sz="1400" spc="-35" dirty="0">
                <a:latin typeface="Perpetua"/>
                <a:cs typeface="Perpetua"/>
              </a:rPr>
              <a:t>o</a:t>
            </a:r>
            <a:r>
              <a:rPr sz="1400" dirty="0">
                <a:latin typeface="Perpetua"/>
                <a:cs typeface="Perpetua"/>
              </a:rPr>
              <a:t>wi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g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co</a:t>
            </a:r>
            <a:r>
              <a:rPr sz="1400" spc="-5" dirty="0">
                <a:latin typeface="Perpetua"/>
                <a:cs typeface="Perpetua"/>
              </a:rPr>
              <a:t>mp</a:t>
            </a:r>
            <a:r>
              <a:rPr sz="1400" spc="5" dirty="0">
                <a:latin typeface="Perpetua"/>
                <a:cs typeface="Perpetua"/>
              </a:rPr>
              <a:t>a</a:t>
            </a:r>
            <a:r>
              <a:rPr sz="1400" spc="-20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y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s</a:t>
            </a:r>
            <a:r>
              <a:rPr sz="1400" spc="-5" dirty="0">
                <a:latin typeface="Perpetua"/>
                <a:cs typeface="Perpetua"/>
              </a:rPr>
              <a:t>af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ty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p</a:t>
            </a:r>
            <a:r>
              <a:rPr sz="1400" spc="-15" dirty="0">
                <a:latin typeface="Perpetua"/>
                <a:cs typeface="Perpetua"/>
              </a:rPr>
              <a:t>r</a:t>
            </a:r>
            <a:r>
              <a:rPr sz="1400" dirty="0">
                <a:latin typeface="Perpetua"/>
                <a:cs typeface="Perpetua"/>
              </a:rPr>
              <a:t>oc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du</a:t>
            </a:r>
            <a:r>
              <a:rPr sz="1400" spc="-20" dirty="0">
                <a:latin typeface="Perpetua"/>
                <a:cs typeface="Perpetua"/>
              </a:rPr>
              <a:t>r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-20" dirty="0">
                <a:latin typeface="Perpetua"/>
                <a:cs typeface="Perpetua"/>
              </a:rPr>
              <a:t>s</a:t>
            </a:r>
            <a:r>
              <a:rPr sz="1400" dirty="0">
                <a:latin typeface="Perpetua"/>
                <a:cs typeface="Perpetua"/>
              </a:rPr>
              <a:t>.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4355" y="3012259"/>
            <a:ext cx="13296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Perpetua"/>
                <a:cs typeface="Perpetua"/>
              </a:rPr>
              <a:t>I</a:t>
            </a:r>
            <a:r>
              <a:rPr sz="1400" b="1" dirty="0">
                <a:latin typeface="Perpetua"/>
                <a:cs typeface="Perpetua"/>
              </a:rPr>
              <a:t>n</a:t>
            </a:r>
            <a:r>
              <a:rPr sz="1400" b="1" spc="-5" dirty="0">
                <a:latin typeface="Perpetua"/>
                <a:cs typeface="Perpetua"/>
              </a:rPr>
              <a:t>tel</a:t>
            </a:r>
            <a:r>
              <a:rPr sz="1400" b="1" spc="-10" dirty="0">
                <a:latin typeface="Perpetua"/>
                <a:cs typeface="Perpetua"/>
              </a:rPr>
              <a:t>l</a:t>
            </a:r>
            <a:r>
              <a:rPr sz="1400" b="1" spc="-5" dirty="0">
                <a:latin typeface="Perpetua"/>
                <a:cs typeface="Perpetua"/>
              </a:rPr>
              <a:t>ectu</a:t>
            </a:r>
            <a:r>
              <a:rPr sz="1400" b="1" spc="5" dirty="0">
                <a:latin typeface="Perpetua"/>
                <a:cs typeface="Perpetua"/>
              </a:rPr>
              <a:t>a</a:t>
            </a:r>
            <a:r>
              <a:rPr sz="1400" b="1" dirty="0">
                <a:latin typeface="Perpetua"/>
                <a:cs typeface="Perpetua"/>
              </a:rPr>
              <a:t>l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Perpetua"/>
                <a:cs typeface="Perpetua"/>
              </a:rPr>
              <a:t>s</a:t>
            </a:r>
            <a:r>
              <a:rPr sz="1400" b="1" dirty="0">
                <a:latin typeface="Perpetua"/>
                <a:cs typeface="Perpetua"/>
              </a:rPr>
              <a:t>kil</a:t>
            </a:r>
            <a:r>
              <a:rPr sz="1400" b="1" spc="-10" dirty="0">
                <a:latin typeface="Perpetua"/>
                <a:cs typeface="Perpetua"/>
              </a:rPr>
              <a:t>l</a:t>
            </a:r>
            <a:r>
              <a:rPr sz="1400" b="1" dirty="0">
                <a:latin typeface="Perpetua"/>
                <a:cs typeface="Perpetua"/>
              </a:rPr>
              <a:t>s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82597" y="3007687"/>
            <a:ext cx="2143760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100"/>
              </a:lnSpc>
            </a:pPr>
            <a:r>
              <a:rPr sz="1400" dirty="0">
                <a:latin typeface="Perpetua"/>
                <a:cs typeface="Perpetua"/>
              </a:rPr>
              <a:t>App</a:t>
            </a:r>
            <a:r>
              <a:rPr sz="1400" spc="-30" dirty="0">
                <a:latin typeface="Perpetua"/>
                <a:cs typeface="Perpetua"/>
              </a:rPr>
              <a:t>l</a:t>
            </a:r>
            <a:r>
              <a:rPr sz="1400" dirty="0">
                <a:latin typeface="Perpetua"/>
                <a:cs typeface="Perpetua"/>
              </a:rPr>
              <a:t>y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gen</a:t>
            </a:r>
            <a:r>
              <a:rPr sz="1400" spc="-5" dirty="0">
                <a:latin typeface="Perpetua"/>
                <a:cs typeface="Perpetua"/>
              </a:rPr>
              <a:t>erali</a:t>
            </a:r>
            <a:r>
              <a:rPr sz="1400" dirty="0">
                <a:latin typeface="Perpetua"/>
                <a:cs typeface="Perpetua"/>
              </a:rPr>
              <a:t>z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spc="-25" dirty="0">
                <a:latin typeface="Perpetua"/>
                <a:cs typeface="Perpetua"/>
              </a:rPr>
              <a:t>b</a:t>
            </a:r>
            <a:r>
              <a:rPr sz="1400" spc="-5" dirty="0">
                <a:latin typeface="Perpetua"/>
                <a:cs typeface="Perpetua"/>
              </a:rPr>
              <a:t>l</a:t>
            </a:r>
            <a:r>
              <a:rPr sz="1400" dirty="0">
                <a:latin typeface="Perpetua"/>
                <a:cs typeface="Perpetua"/>
              </a:rPr>
              <a:t>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conc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pts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Perpetua"/>
                <a:cs typeface="Perpetua"/>
              </a:rPr>
              <a:t>r</a:t>
            </a:r>
            <a:r>
              <a:rPr sz="1400" dirty="0">
                <a:latin typeface="Perpetua"/>
                <a:cs typeface="Perpetua"/>
              </a:rPr>
              <a:t>u</a:t>
            </a:r>
            <a:r>
              <a:rPr sz="1400" spc="-5" dirty="0">
                <a:latin typeface="Perpetua"/>
                <a:cs typeface="Perpetua"/>
              </a:rPr>
              <a:t>l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s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to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s</a:t>
            </a:r>
            <a:r>
              <a:rPr sz="1400" spc="5" dirty="0">
                <a:latin typeface="Perpetua"/>
                <a:cs typeface="Perpetua"/>
              </a:rPr>
              <a:t>o</a:t>
            </a:r>
            <a:r>
              <a:rPr sz="1400" spc="-5" dirty="0">
                <a:latin typeface="Perpetua"/>
                <a:cs typeface="Perpetua"/>
              </a:rPr>
              <a:t>l</a:t>
            </a:r>
            <a:r>
              <a:rPr sz="1400" spc="-25" dirty="0">
                <a:latin typeface="Perpetua"/>
                <a:cs typeface="Perpetua"/>
              </a:rPr>
              <a:t>v</a:t>
            </a:r>
            <a:r>
              <a:rPr sz="1400" dirty="0">
                <a:latin typeface="Perpetua"/>
                <a:cs typeface="Perpetua"/>
              </a:rPr>
              <a:t>e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p</a:t>
            </a:r>
            <a:r>
              <a:rPr sz="1400" spc="-20" dirty="0">
                <a:latin typeface="Perpetua"/>
                <a:cs typeface="Perpetua"/>
              </a:rPr>
              <a:t>r</a:t>
            </a:r>
            <a:r>
              <a:rPr sz="1400" dirty="0">
                <a:latin typeface="Perpetua"/>
                <a:cs typeface="Perpetua"/>
              </a:rPr>
              <a:t>o</a:t>
            </a:r>
            <a:r>
              <a:rPr sz="1400" spc="-30" dirty="0">
                <a:latin typeface="Perpetua"/>
                <a:cs typeface="Perpetua"/>
              </a:rPr>
              <a:t>b</a:t>
            </a:r>
            <a:r>
              <a:rPr sz="1400" spc="-5" dirty="0">
                <a:latin typeface="Perpetua"/>
                <a:cs typeface="Perpetua"/>
              </a:rPr>
              <a:t>l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-5" dirty="0">
                <a:latin typeface="Perpetua"/>
                <a:cs typeface="Perpetua"/>
              </a:rPr>
              <a:t>m</a:t>
            </a:r>
            <a:r>
              <a:rPr sz="1400" dirty="0">
                <a:latin typeface="Perpetua"/>
                <a:cs typeface="Perpetua"/>
              </a:rPr>
              <a:t>s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gen</a:t>
            </a:r>
            <a:r>
              <a:rPr sz="1400" spc="-5" dirty="0">
                <a:latin typeface="Perpetua"/>
                <a:cs typeface="Perpetua"/>
              </a:rPr>
              <a:t>er</a:t>
            </a:r>
            <a:r>
              <a:rPr sz="1400" spc="-15" dirty="0">
                <a:latin typeface="Perpetua"/>
                <a:cs typeface="Perpetua"/>
              </a:rPr>
              <a:t>a</a:t>
            </a:r>
            <a:r>
              <a:rPr sz="1400" dirty="0">
                <a:latin typeface="Perpetua"/>
                <a:cs typeface="Perpetua"/>
              </a:rPr>
              <a:t>te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n</a:t>
            </a:r>
            <a:r>
              <a:rPr sz="1400" spc="-35" dirty="0">
                <a:latin typeface="Perpetua"/>
                <a:cs typeface="Perpetua"/>
              </a:rPr>
              <a:t>o</a:t>
            </a:r>
            <a:r>
              <a:rPr sz="1400" spc="-25" dirty="0">
                <a:latin typeface="Perpetua"/>
                <a:cs typeface="Perpetua"/>
              </a:rPr>
              <a:t>v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l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p</a:t>
            </a:r>
            <a:r>
              <a:rPr sz="1400" spc="-20" dirty="0">
                <a:latin typeface="Perpetua"/>
                <a:cs typeface="Perpetua"/>
              </a:rPr>
              <a:t>r</a:t>
            </a:r>
            <a:r>
              <a:rPr sz="1400" dirty="0">
                <a:latin typeface="Perpetua"/>
                <a:cs typeface="Perpetua"/>
              </a:rPr>
              <a:t>oduct</a:t>
            </a:r>
            <a:r>
              <a:rPr sz="1400" spc="-25" dirty="0">
                <a:latin typeface="Perpetua"/>
                <a:cs typeface="Perpetua"/>
              </a:rPr>
              <a:t>s</a:t>
            </a:r>
            <a:r>
              <a:rPr sz="1400" dirty="0">
                <a:latin typeface="Perpetua"/>
                <a:cs typeface="Perpetua"/>
              </a:rPr>
              <a:t>.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40811" y="3007687"/>
            <a:ext cx="1925955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100"/>
              </a:lnSpc>
            </a:pPr>
            <a:r>
              <a:rPr sz="1400" dirty="0">
                <a:latin typeface="Perpetua"/>
                <a:cs typeface="Perpetua"/>
              </a:rPr>
              <a:t>D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sign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d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code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a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co</a:t>
            </a:r>
            <a:r>
              <a:rPr sz="1400" spc="-5" dirty="0">
                <a:latin typeface="Perpetua"/>
                <a:cs typeface="Perpetua"/>
              </a:rPr>
              <a:t>mp</a:t>
            </a:r>
            <a:r>
              <a:rPr sz="1400" spc="5" dirty="0">
                <a:latin typeface="Perpetua"/>
                <a:cs typeface="Perpetua"/>
              </a:rPr>
              <a:t>u</a:t>
            </a:r>
            <a:r>
              <a:rPr sz="1400" dirty="0">
                <a:latin typeface="Perpetua"/>
                <a:cs typeface="Perpetua"/>
              </a:rPr>
              <a:t>t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p</a:t>
            </a:r>
            <a:r>
              <a:rPr sz="1400" spc="-20" dirty="0">
                <a:latin typeface="Perpetua"/>
                <a:cs typeface="Perpetua"/>
              </a:rPr>
              <a:t>r</a:t>
            </a:r>
            <a:r>
              <a:rPr sz="1400" dirty="0">
                <a:latin typeface="Perpetua"/>
                <a:cs typeface="Perpetua"/>
              </a:rPr>
              <a:t>o</a:t>
            </a:r>
            <a:r>
              <a:rPr sz="1400" spc="25" dirty="0">
                <a:latin typeface="Perpetua"/>
                <a:cs typeface="Perpetua"/>
              </a:rPr>
              <a:t>g</a:t>
            </a:r>
            <a:r>
              <a:rPr sz="1400" spc="-5" dirty="0">
                <a:latin typeface="Perpetua"/>
                <a:cs typeface="Perpetua"/>
              </a:rPr>
              <a:t>ra</a:t>
            </a:r>
            <a:r>
              <a:rPr sz="1400" dirty="0">
                <a:latin typeface="Perpetua"/>
                <a:cs typeface="Perpetua"/>
              </a:rPr>
              <a:t>m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t</a:t>
            </a:r>
            <a:r>
              <a:rPr sz="1400" spc="-10" dirty="0">
                <a:latin typeface="Perpetua"/>
                <a:cs typeface="Perpetua"/>
              </a:rPr>
              <a:t>ha</a:t>
            </a:r>
            <a:r>
              <a:rPr sz="1400" dirty="0">
                <a:latin typeface="Perpetua"/>
                <a:cs typeface="Perpetua"/>
              </a:rPr>
              <a:t>t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m</a:t>
            </a:r>
            <a:r>
              <a:rPr sz="1400" spc="-10" dirty="0">
                <a:latin typeface="Perpetua"/>
                <a:cs typeface="Perpetua"/>
              </a:rPr>
              <a:t>ee</a:t>
            </a:r>
            <a:r>
              <a:rPr sz="1400" dirty="0">
                <a:latin typeface="Perpetua"/>
                <a:cs typeface="Perpetua"/>
              </a:rPr>
              <a:t>ts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cu</a:t>
            </a:r>
            <a:r>
              <a:rPr sz="1400" spc="5" dirty="0">
                <a:latin typeface="Perpetua"/>
                <a:cs typeface="Perpetua"/>
              </a:rPr>
              <a:t>s</a:t>
            </a:r>
            <a:r>
              <a:rPr sz="1400" dirty="0">
                <a:latin typeface="Perpetua"/>
                <a:cs typeface="Perpetua"/>
              </a:rPr>
              <a:t>tom</a:t>
            </a:r>
            <a:r>
              <a:rPr sz="1400" spc="-5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Perpetua"/>
                <a:cs typeface="Perpetua"/>
              </a:rPr>
              <a:t>r</a:t>
            </a:r>
            <a:r>
              <a:rPr sz="1400" spc="-10" dirty="0">
                <a:latin typeface="Perpetua"/>
                <a:cs typeface="Perpetua"/>
              </a:rPr>
              <a:t>eq</a:t>
            </a:r>
            <a:r>
              <a:rPr sz="1400" dirty="0">
                <a:latin typeface="Perpetua"/>
                <a:cs typeface="Perpetua"/>
              </a:rPr>
              <a:t>ui</a:t>
            </a:r>
            <a:r>
              <a:rPr sz="1400" spc="-15" dirty="0">
                <a:latin typeface="Perpetua"/>
                <a:cs typeface="Perpetua"/>
              </a:rPr>
              <a:t>r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-5" dirty="0">
                <a:latin typeface="Perpetua"/>
                <a:cs typeface="Perpetua"/>
              </a:rPr>
              <a:t>m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nt</a:t>
            </a:r>
            <a:r>
              <a:rPr sz="1400" spc="-25" dirty="0">
                <a:latin typeface="Perpetua"/>
                <a:cs typeface="Perpetua"/>
              </a:rPr>
              <a:t>s</a:t>
            </a:r>
            <a:r>
              <a:rPr sz="1400" dirty="0">
                <a:latin typeface="Perpetua"/>
                <a:cs typeface="Perpetua"/>
              </a:rPr>
              <a:t>.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4355" y="3748515"/>
            <a:ext cx="93853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Perpetua"/>
                <a:cs typeface="Perpetua"/>
              </a:rPr>
              <a:t>M</a:t>
            </a:r>
            <a:r>
              <a:rPr sz="1400" b="1" spc="-10" dirty="0">
                <a:latin typeface="Perpetua"/>
                <a:cs typeface="Perpetua"/>
              </a:rPr>
              <a:t>o</a:t>
            </a:r>
            <a:r>
              <a:rPr sz="1400" b="1" spc="-5" dirty="0">
                <a:latin typeface="Perpetua"/>
                <a:cs typeface="Perpetua"/>
              </a:rPr>
              <a:t>t</a:t>
            </a:r>
            <a:r>
              <a:rPr sz="1400" b="1" spc="-10" dirty="0">
                <a:latin typeface="Perpetua"/>
                <a:cs typeface="Perpetua"/>
              </a:rPr>
              <a:t>o</a:t>
            </a:r>
            <a:r>
              <a:rPr sz="1400" b="1" dirty="0">
                <a:latin typeface="Perpetua"/>
                <a:cs typeface="Perpetua"/>
              </a:rPr>
              <a:t>r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Perpetua"/>
                <a:cs typeface="Perpetua"/>
              </a:rPr>
              <a:t>skill</a:t>
            </a:r>
            <a:r>
              <a:rPr sz="1400" b="1" dirty="0">
                <a:latin typeface="Perpetua"/>
                <a:cs typeface="Perpetua"/>
              </a:rPr>
              <a:t>s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82597" y="3743943"/>
            <a:ext cx="1943735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Perpetua"/>
                <a:cs typeface="Perpetua"/>
              </a:rPr>
              <a:t>E</a:t>
            </a:r>
            <a:r>
              <a:rPr sz="1400" spc="-20" dirty="0">
                <a:latin typeface="Perpetua"/>
                <a:cs typeface="Perpetua"/>
              </a:rPr>
              <a:t>x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cute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a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p</a:t>
            </a:r>
            <a:r>
              <a:rPr sz="1400" spc="-30" dirty="0">
                <a:latin typeface="Perpetua"/>
                <a:cs typeface="Perpetua"/>
              </a:rPr>
              <a:t>h</a:t>
            </a:r>
            <a:r>
              <a:rPr sz="1400" dirty="0">
                <a:latin typeface="Perpetua"/>
                <a:cs typeface="Perpetua"/>
              </a:rPr>
              <a:t>ysical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acti</a:t>
            </a:r>
            <a:r>
              <a:rPr sz="1400" dirty="0">
                <a:latin typeface="Perpetua"/>
                <a:cs typeface="Perpetua"/>
              </a:rPr>
              <a:t>on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with</a:t>
            </a:r>
            <a:endParaRPr sz="14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400" dirty="0">
                <a:latin typeface="Perpetua"/>
                <a:cs typeface="Perpetua"/>
              </a:rPr>
              <a:t>p</a:t>
            </a:r>
            <a:r>
              <a:rPr sz="1400" spc="-20" dirty="0">
                <a:latin typeface="Perpetua"/>
                <a:cs typeface="Perpetua"/>
              </a:rPr>
              <a:t>r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ci</a:t>
            </a:r>
            <a:r>
              <a:rPr sz="1400" spc="5" dirty="0">
                <a:latin typeface="Perpetua"/>
                <a:cs typeface="Perpetua"/>
              </a:rPr>
              <a:t>s</a:t>
            </a:r>
            <a:r>
              <a:rPr sz="1400" dirty="0">
                <a:latin typeface="Perpetua"/>
                <a:cs typeface="Perpetua"/>
              </a:rPr>
              <a:t>i</a:t>
            </a:r>
            <a:r>
              <a:rPr sz="1400" spc="5" dirty="0">
                <a:latin typeface="Perpetua"/>
                <a:cs typeface="Perpetua"/>
              </a:rPr>
              <a:t>o</a:t>
            </a:r>
            <a:r>
              <a:rPr sz="1400" dirty="0">
                <a:latin typeface="Perpetua"/>
                <a:cs typeface="Perpetua"/>
              </a:rPr>
              <a:t>n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d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timi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spc="-120" dirty="0">
                <a:latin typeface="Perpetua"/>
                <a:cs typeface="Perpetua"/>
              </a:rPr>
              <a:t>g</a:t>
            </a:r>
            <a:r>
              <a:rPr sz="1400" dirty="0">
                <a:latin typeface="Perpetua"/>
                <a:cs typeface="Perpetua"/>
              </a:rPr>
              <a:t>.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40811" y="3743943"/>
            <a:ext cx="2147570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Perpetua"/>
                <a:cs typeface="Perpetua"/>
              </a:rPr>
              <a:t>Shoot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a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gun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d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consist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nt</a:t>
            </a:r>
            <a:r>
              <a:rPr sz="1400" spc="-25" dirty="0">
                <a:latin typeface="Perpetua"/>
                <a:cs typeface="Perpetua"/>
              </a:rPr>
              <a:t>l</a:t>
            </a:r>
            <a:r>
              <a:rPr sz="1400" dirty="0">
                <a:latin typeface="Perpetua"/>
                <a:cs typeface="Perpetua"/>
              </a:rPr>
              <a:t>y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hit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a</a:t>
            </a:r>
            <a:endParaRPr sz="14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400" dirty="0">
                <a:latin typeface="Perpetua"/>
                <a:cs typeface="Perpetua"/>
              </a:rPr>
              <a:t>s</a:t>
            </a:r>
            <a:r>
              <a:rPr sz="1400" spc="-5" dirty="0">
                <a:latin typeface="Perpetua"/>
                <a:cs typeface="Perpetua"/>
              </a:rPr>
              <a:t>mal</a:t>
            </a:r>
            <a:r>
              <a:rPr sz="1400" dirty="0">
                <a:latin typeface="Perpetua"/>
                <a:cs typeface="Perpetua"/>
              </a:rPr>
              <a:t>l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m</a:t>
            </a:r>
            <a:r>
              <a:rPr sz="1400" spc="-35" dirty="0">
                <a:latin typeface="Perpetua"/>
                <a:cs typeface="Perpetua"/>
              </a:rPr>
              <a:t>o</a:t>
            </a:r>
            <a:r>
              <a:rPr sz="1400" dirty="0">
                <a:latin typeface="Perpetua"/>
                <a:cs typeface="Perpetua"/>
              </a:rPr>
              <a:t>ving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targ</a:t>
            </a:r>
            <a:r>
              <a:rPr sz="1400" spc="-5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t.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4355" y="4239461"/>
            <a:ext cx="7302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Perpetua"/>
                <a:cs typeface="Perpetua"/>
              </a:rPr>
              <a:t>At</a:t>
            </a:r>
            <a:r>
              <a:rPr sz="1400" b="1" spc="-10" dirty="0">
                <a:latin typeface="Perpetua"/>
                <a:cs typeface="Perpetua"/>
              </a:rPr>
              <a:t>t</a:t>
            </a:r>
            <a:r>
              <a:rPr sz="1400" b="1" dirty="0">
                <a:latin typeface="Perpetua"/>
                <a:cs typeface="Perpetua"/>
              </a:rPr>
              <a:t>i</a:t>
            </a:r>
            <a:r>
              <a:rPr sz="1400" b="1" spc="-10" dirty="0">
                <a:latin typeface="Perpetua"/>
                <a:cs typeface="Perpetua"/>
              </a:rPr>
              <a:t>t</a:t>
            </a:r>
            <a:r>
              <a:rPr sz="1400" b="1" dirty="0">
                <a:latin typeface="Perpetua"/>
                <a:cs typeface="Perpetua"/>
              </a:rPr>
              <a:t>udes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82597" y="4239461"/>
            <a:ext cx="229933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Perpetua"/>
                <a:cs typeface="Perpetua"/>
              </a:rPr>
              <a:t>Cho</a:t>
            </a:r>
            <a:r>
              <a:rPr sz="1400" spc="5" dirty="0">
                <a:latin typeface="Perpetua"/>
                <a:cs typeface="Perpetua"/>
              </a:rPr>
              <a:t>o</a:t>
            </a:r>
            <a:r>
              <a:rPr sz="1400" dirty="0">
                <a:latin typeface="Perpetua"/>
                <a:cs typeface="Perpetua"/>
              </a:rPr>
              <a:t>se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a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p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15" dirty="0">
                <a:latin typeface="Perpetua"/>
                <a:cs typeface="Perpetua"/>
              </a:rPr>
              <a:t>r</a:t>
            </a:r>
            <a:r>
              <a:rPr sz="1400" dirty="0">
                <a:latin typeface="Perpetua"/>
                <a:cs typeface="Perpetua"/>
              </a:rPr>
              <a:t>son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dirty="0">
                <a:latin typeface="Perpetua"/>
                <a:cs typeface="Perpetua"/>
              </a:rPr>
              <a:t>l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cou</a:t>
            </a:r>
            <a:r>
              <a:rPr sz="1400" spc="15" dirty="0">
                <a:latin typeface="Perpetua"/>
                <a:cs typeface="Perpetua"/>
              </a:rPr>
              <a:t>r</a:t>
            </a:r>
            <a:r>
              <a:rPr sz="1400" dirty="0">
                <a:latin typeface="Perpetua"/>
                <a:cs typeface="Perpetua"/>
              </a:rPr>
              <a:t>se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of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acti</a:t>
            </a:r>
            <a:r>
              <a:rPr sz="1400" dirty="0">
                <a:latin typeface="Perpetua"/>
                <a:cs typeface="Perpetua"/>
              </a:rPr>
              <a:t>on.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40811" y="4234889"/>
            <a:ext cx="2226310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100"/>
              </a:lnSpc>
            </a:pPr>
            <a:r>
              <a:rPr sz="1400" spc="-5" dirty="0">
                <a:latin typeface="Perpetua"/>
                <a:cs typeface="Perpetua"/>
              </a:rPr>
              <a:t>Cho</a:t>
            </a:r>
            <a:r>
              <a:rPr sz="1400" spc="5" dirty="0">
                <a:latin typeface="Perpetua"/>
                <a:cs typeface="Perpetua"/>
              </a:rPr>
              <a:t>o</a:t>
            </a:r>
            <a:r>
              <a:rPr sz="1400" dirty="0">
                <a:latin typeface="Perpetua"/>
                <a:cs typeface="Perpetua"/>
              </a:rPr>
              <a:t>se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to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Perpetua"/>
                <a:cs typeface="Perpetua"/>
              </a:rPr>
              <a:t>r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spond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to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al</a:t>
            </a:r>
            <a:r>
              <a:rPr sz="1400" dirty="0">
                <a:latin typeface="Perpetua"/>
                <a:cs typeface="Perpetua"/>
              </a:rPr>
              <a:t>l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inco</a:t>
            </a:r>
            <a:r>
              <a:rPr sz="1400" spc="-5" dirty="0">
                <a:latin typeface="Perpetua"/>
                <a:cs typeface="Perpetua"/>
              </a:rPr>
              <a:t>mi</a:t>
            </a:r>
            <a:r>
              <a:rPr sz="1400" dirty="0">
                <a:latin typeface="Perpetua"/>
                <a:cs typeface="Perpetua"/>
              </a:rPr>
              <a:t>ng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ma</a:t>
            </a:r>
            <a:r>
              <a:rPr sz="1400" dirty="0">
                <a:latin typeface="Perpetua"/>
                <a:cs typeface="Perpetua"/>
              </a:rPr>
              <a:t>il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within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24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ho</a:t>
            </a:r>
            <a:r>
              <a:rPr sz="1400" spc="5" dirty="0">
                <a:latin typeface="Perpetua"/>
                <a:cs typeface="Perpetua"/>
              </a:rPr>
              <a:t>u</a:t>
            </a:r>
            <a:r>
              <a:rPr sz="1400" spc="15" dirty="0">
                <a:latin typeface="Perpetua"/>
                <a:cs typeface="Perpetua"/>
              </a:rPr>
              <a:t>r</a:t>
            </a:r>
            <a:r>
              <a:rPr sz="1400" spc="-20" dirty="0">
                <a:latin typeface="Perpetua"/>
                <a:cs typeface="Perpetua"/>
              </a:rPr>
              <a:t>s</a:t>
            </a:r>
            <a:r>
              <a:rPr sz="1400" dirty="0">
                <a:latin typeface="Perpetua"/>
                <a:cs typeface="Perpetua"/>
              </a:rPr>
              <a:t>.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4355" y="4730189"/>
            <a:ext cx="15125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Perpetua"/>
                <a:cs typeface="Perpetua"/>
              </a:rPr>
              <a:t>Co</a:t>
            </a:r>
            <a:r>
              <a:rPr sz="1400" b="1" dirty="0">
                <a:latin typeface="Perpetua"/>
                <a:cs typeface="Perpetua"/>
              </a:rPr>
              <a:t>gni</a:t>
            </a:r>
            <a:r>
              <a:rPr sz="1400" b="1" spc="-10" dirty="0">
                <a:latin typeface="Perpetua"/>
                <a:cs typeface="Perpetua"/>
              </a:rPr>
              <a:t>t</a:t>
            </a:r>
            <a:r>
              <a:rPr sz="1400" b="1" spc="-30" dirty="0">
                <a:latin typeface="Perpetua"/>
                <a:cs typeface="Perpetua"/>
              </a:rPr>
              <a:t>i</a:t>
            </a:r>
            <a:r>
              <a:rPr sz="1400" b="1" spc="-20" dirty="0">
                <a:latin typeface="Perpetua"/>
                <a:cs typeface="Perpetua"/>
              </a:rPr>
              <a:t>v</a:t>
            </a:r>
            <a:r>
              <a:rPr sz="1400" b="1" dirty="0">
                <a:latin typeface="Perpetua"/>
                <a:cs typeface="Perpetua"/>
              </a:rPr>
              <a:t>e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Perpetua"/>
                <a:cs typeface="Perpetua"/>
              </a:rPr>
              <a:t>st</a:t>
            </a:r>
            <a:r>
              <a:rPr sz="1400" b="1" spc="-10" dirty="0">
                <a:latin typeface="Perpetua"/>
                <a:cs typeface="Perpetua"/>
              </a:rPr>
              <a:t>ra</a:t>
            </a:r>
            <a:r>
              <a:rPr sz="1400" b="1" spc="-5" dirty="0">
                <a:latin typeface="Perpetua"/>
                <a:cs typeface="Perpetua"/>
              </a:rPr>
              <a:t>te</a:t>
            </a:r>
            <a:r>
              <a:rPr sz="1400" b="1" spc="25" dirty="0">
                <a:latin typeface="Perpetua"/>
                <a:cs typeface="Perpetua"/>
              </a:rPr>
              <a:t>g</a:t>
            </a:r>
            <a:r>
              <a:rPr sz="1400" b="1" dirty="0">
                <a:latin typeface="Perpetua"/>
                <a:cs typeface="Perpetua"/>
              </a:rPr>
              <a:t>ies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82597" y="4725618"/>
            <a:ext cx="2027555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100"/>
              </a:lnSpc>
            </a:pPr>
            <a:r>
              <a:rPr sz="1400" dirty="0">
                <a:latin typeface="Perpetua"/>
                <a:cs typeface="Perpetua"/>
              </a:rPr>
              <a:t>Man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dirty="0">
                <a:latin typeface="Perpetua"/>
                <a:cs typeface="Perpetua"/>
              </a:rPr>
              <a:t>ge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on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-5" dirty="0">
                <a:latin typeface="Perpetua"/>
                <a:cs typeface="Perpetua"/>
              </a:rPr>
              <a:t>'</a:t>
            </a:r>
            <a:r>
              <a:rPr sz="1400" dirty="0">
                <a:latin typeface="Perpetua"/>
                <a:cs typeface="Perpetua"/>
              </a:rPr>
              <a:t>s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Perpetua"/>
                <a:cs typeface="Perpetua"/>
              </a:rPr>
              <a:t>o</a:t>
            </a:r>
            <a:r>
              <a:rPr sz="1400" dirty="0">
                <a:latin typeface="Perpetua"/>
                <a:cs typeface="Perpetua"/>
              </a:rPr>
              <a:t>wn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t</a:t>
            </a:r>
            <a:r>
              <a:rPr sz="1400" spc="-10" dirty="0">
                <a:latin typeface="Perpetua"/>
                <a:cs typeface="Perpetua"/>
              </a:rPr>
              <a:t>h</a:t>
            </a:r>
            <a:r>
              <a:rPr sz="1400" dirty="0">
                <a:latin typeface="Perpetua"/>
                <a:cs typeface="Perpetua"/>
              </a:rPr>
              <a:t>i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king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l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-5" dirty="0">
                <a:latin typeface="Perpetua"/>
                <a:cs typeface="Perpetua"/>
              </a:rPr>
              <a:t>a</a:t>
            </a:r>
            <a:r>
              <a:rPr sz="1400" spc="30" dirty="0">
                <a:latin typeface="Perpetua"/>
                <a:cs typeface="Perpetua"/>
              </a:rPr>
              <a:t>r</a:t>
            </a:r>
            <a:r>
              <a:rPr sz="1400" dirty="0">
                <a:latin typeface="Perpetua"/>
                <a:cs typeface="Perpetua"/>
              </a:rPr>
              <a:t>ni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g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p</a:t>
            </a:r>
            <a:r>
              <a:rPr sz="1400" spc="-20" dirty="0">
                <a:latin typeface="Perpetua"/>
                <a:cs typeface="Perpetua"/>
              </a:rPr>
              <a:t>r</a:t>
            </a:r>
            <a:r>
              <a:rPr sz="1400" dirty="0">
                <a:latin typeface="Perpetua"/>
                <a:cs typeface="Perpetua"/>
              </a:rPr>
              <a:t>oc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ss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-20" dirty="0">
                <a:latin typeface="Perpetua"/>
                <a:cs typeface="Perpetua"/>
              </a:rPr>
              <a:t>s</a:t>
            </a:r>
            <a:r>
              <a:rPr sz="1400" dirty="0">
                <a:latin typeface="Perpetua"/>
                <a:cs typeface="Perpetua"/>
              </a:rPr>
              <a:t>.</a:t>
            </a:r>
            <a:endParaRPr sz="1400">
              <a:latin typeface="Perpetua"/>
              <a:cs typeface="Perpetu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40811" y="4725618"/>
            <a:ext cx="1913255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6100"/>
              </a:lnSpc>
            </a:pPr>
            <a:r>
              <a:rPr sz="1400" dirty="0">
                <a:latin typeface="Perpetua"/>
                <a:cs typeface="Perpetua"/>
              </a:rPr>
              <a:t>Use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t</a:t>
            </a:r>
            <a:r>
              <a:rPr sz="1400" spc="-10" dirty="0">
                <a:latin typeface="Perpetua"/>
                <a:cs typeface="Perpetua"/>
              </a:rPr>
              <a:t>h</a:t>
            </a:r>
            <a:r>
              <a:rPr sz="1400" spc="-20" dirty="0">
                <a:latin typeface="Perpetua"/>
                <a:cs typeface="Perpetua"/>
              </a:rPr>
              <a:t>r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dif</a:t>
            </a:r>
            <a:r>
              <a:rPr sz="1400" spc="-10" dirty="0">
                <a:latin typeface="Perpetua"/>
                <a:cs typeface="Perpetua"/>
              </a:rPr>
              <a:t>fe</a:t>
            </a:r>
            <a:r>
              <a:rPr sz="1400" spc="-20" dirty="0">
                <a:latin typeface="Perpetua"/>
                <a:cs typeface="Perpetua"/>
              </a:rPr>
              <a:t>r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nt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st</a:t>
            </a:r>
            <a:r>
              <a:rPr sz="1400" spc="-10" dirty="0">
                <a:latin typeface="Perpetua"/>
                <a:cs typeface="Perpetua"/>
              </a:rPr>
              <a:t>ra</a:t>
            </a:r>
            <a:r>
              <a:rPr sz="1400" dirty="0">
                <a:latin typeface="Perpetua"/>
                <a:cs typeface="Perpetua"/>
              </a:rPr>
              <a:t>t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25" dirty="0">
                <a:latin typeface="Perpetua"/>
                <a:cs typeface="Perpetua"/>
              </a:rPr>
              <a:t>g</a:t>
            </a:r>
            <a:r>
              <a:rPr sz="1400" dirty="0">
                <a:latin typeface="Perpetua"/>
                <a:cs typeface="Perpetua"/>
              </a:rPr>
              <a:t>ies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s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-5" dirty="0">
                <a:latin typeface="Perpetua"/>
                <a:cs typeface="Perpetua"/>
              </a:rPr>
              <a:t>l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cti</a:t>
            </a:r>
            <a:r>
              <a:rPr sz="1400" spc="-25" dirty="0">
                <a:latin typeface="Perpetua"/>
                <a:cs typeface="Perpetua"/>
              </a:rPr>
              <a:t>v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spc="-30" dirty="0">
                <a:latin typeface="Perpetua"/>
                <a:cs typeface="Perpetua"/>
              </a:rPr>
              <a:t>l</a:t>
            </a:r>
            <a:r>
              <a:rPr sz="1400" dirty="0">
                <a:latin typeface="Perpetua"/>
                <a:cs typeface="Perpetua"/>
              </a:rPr>
              <a:t>y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to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Perpetua"/>
                <a:cs typeface="Perpetua"/>
              </a:rPr>
              <a:t>diag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ose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Perpetua"/>
                <a:cs typeface="Perpetua"/>
              </a:rPr>
              <a:t>e</a:t>
            </a:r>
            <a:r>
              <a:rPr sz="1400" dirty="0">
                <a:latin typeface="Perpetua"/>
                <a:cs typeface="Perpetua"/>
              </a:rPr>
              <a:t>n</a:t>
            </a:r>
            <a:r>
              <a:rPr sz="1400" spc="25" dirty="0">
                <a:latin typeface="Perpetua"/>
                <a:cs typeface="Perpetua"/>
              </a:rPr>
              <a:t>g</a:t>
            </a:r>
            <a:r>
              <a:rPr sz="1400" dirty="0">
                <a:latin typeface="Perpetua"/>
                <a:cs typeface="Perpetua"/>
              </a:rPr>
              <a:t>i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Perpetua"/>
                <a:cs typeface="Perpetua"/>
              </a:rPr>
              <a:t>malfu</a:t>
            </a:r>
            <a:r>
              <a:rPr sz="1400" spc="5" dirty="0">
                <a:latin typeface="Perpetua"/>
                <a:cs typeface="Perpetua"/>
              </a:rPr>
              <a:t>n</a:t>
            </a:r>
            <a:r>
              <a:rPr sz="1400" dirty="0">
                <a:latin typeface="Perpetua"/>
                <a:cs typeface="Perpetua"/>
              </a:rPr>
              <a:t>ction</a:t>
            </a:r>
            <a:r>
              <a:rPr sz="1400" spc="-35" dirty="0">
                <a:latin typeface="Perpetua"/>
                <a:cs typeface="Perpetua"/>
              </a:rPr>
              <a:t>s</a:t>
            </a:r>
            <a:r>
              <a:rPr sz="1400" dirty="0">
                <a:latin typeface="Perpetua"/>
                <a:cs typeface="Perpetua"/>
              </a:rPr>
              <a:t>.</a:t>
            </a:r>
            <a:endParaRPr sz="1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450" y="290052"/>
            <a:ext cx="6771005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dirty="0">
                <a:solidFill>
                  <a:srgbClr val="464646"/>
                </a:solidFill>
                <a:latin typeface="Franklin Gothic Book"/>
                <a:cs typeface="Franklin Gothic Book"/>
              </a:rPr>
              <a:t>Fig</a:t>
            </a:r>
            <a:r>
              <a:rPr sz="36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u</a:t>
            </a:r>
            <a:r>
              <a:rPr sz="36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re</a:t>
            </a:r>
            <a:r>
              <a:rPr sz="36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Franklin Gothic Book"/>
                <a:cs typeface="Franklin Gothic Book"/>
              </a:rPr>
              <a:t>4</a:t>
            </a:r>
            <a:r>
              <a:rPr sz="3600" spc="-140" dirty="0">
                <a:solidFill>
                  <a:srgbClr val="464646"/>
                </a:solidFill>
                <a:latin typeface="Franklin Gothic Book"/>
                <a:cs typeface="Franklin Gothic Book"/>
              </a:rPr>
              <a:t>.</a:t>
            </a:r>
            <a:r>
              <a:rPr sz="3600" dirty="0">
                <a:solidFill>
                  <a:srgbClr val="464646"/>
                </a:solidFill>
                <a:latin typeface="Franklin Gothic Book"/>
                <a:cs typeface="Franklin Gothic Book"/>
              </a:rPr>
              <a:t>1</a:t>
            </a:r>
            <a:r>
              <a:rPr sz="36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A</a:t>
            </a:r>
            <a:r>
              <a:rPr sz="36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30" dirty="0">
                <a:solidFill>
                  <a:srgbClr val="464646"/>
                </a:solidFill>
                <a:latin typeface="Franklin Gothic Book"/>
                <a:cs typeface="Franklin Gothic Book"/>
              </a:rPr>
              <a:t>Mode</a:t>
            </a:r>
            <a:r>
              <a:rPr sz="3600" spc="-10" dirty="0">
                <a:solidFill>
                  <a:srgbClr val="464646"/>
                </a:solidFill>
                <a:latin typeface="Franklin Gothic Book"/>
                <a:cs typeface="Franklin Gothic Book"/>
              </a:rPr>
              <a:t>l</a:t>
            </a:r>
            <a:r>
              <a:rPr sz="3600" spc="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of</a:t>
            </a:r>
            <a:r>
              <a:rPr sz="3600" spc="-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Learni</a:t>
            </a:r>
            <a:r>
              <a:rPr sz="36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n</a:t>
            </a:r>
            <a:r>
              <a:rPr sz="3600" dirty="0">
                <a:solidFill>
                  <a:srgbClr val="464646"/>
                </a:solidFill>
                <a:latin typeface="Franklin Gothic Book"/>
                <a:cs typeface="Franklin Gothic Book"/>
              </a:rPr>
              <a:t>g</a:t>
            </a:r>
            <a:r>
              <a:rPr sz="36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and</a:t>
            </a:r>
            <a:r>
              <a:rPr sz="36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240" dirty="0">
                <a:solidFill>
                  <a:srgbClr val="464646"/>
                </a:solidFill>
                <a:latin typeface="Franklin Gothic Book"/>
                <a:cs typeface="Franklin Gothic Book"/>
              </a:rPr>
              <a:t>T</a:t>
            </a:r>
            <a:r>
              <a:rPr sz="36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rans</a:t>
            </a:r>
            <a:r>
              <a:rPr sz="3600" spc="-100" dirty="0">
                <a:solidFill>
                  <a:srgbClr val="464646"/>
                </a:solidFill>
                <a:latin typeface="Franklin Gothic Book"/>
                <a:cs typeface="Franklin Gothic Book"/>
              </a:rPr>
              <a:t>f</a:t>
            </a:r>
            <a:r>
              <a:rPr sz="3600" spc="-20" dirty="0">
                <a:solidFill>
                  <a:srgbClr val="464646"/>
                </a:solidFill>
                <a:latin typeface="Franklin Gothic Book"/>
                <a:cs typeface="Franklin Gothic Book"/>
              </a:rPr>
              <a:t>er</a:t>
            </a:r>
            <a:r>
              <a:rPr sz="3600" spc="-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of</a:t>
            </a:r>
            <a:r>
              <a:rPr sz="36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240" dirty="0">
                <a:solidFill>
                  <a:srgbClr val="464646"/>
                </a:solidFill>
                <a:latin typeface="Franklin Gothic Book"/>
                <a:cs typeface="Franklin Gothic Book"/>
              </a:rPr>
              <a:t>T</a:t>
            </a:r>
            <a:r>
              <a:rPr sz="3600" spc="-15" dirty="0">
                <a:solidFill>
                  <a:srgbClr val="464646"/>
                </a:solidFill>
                <a:latin typeface="Franklin Gothic Book"/>
                <a:cs typeface="Franklin Gothic Book"/>
              </a:rPr>
              <a:t>rain</a:t>
            </a:r>
            <a:r>
              <a:rPr sz="3600" spc="-5" dirty="0">
                <a:solidFill>
                  <a:srgbClr val="464646"/>
                </a:solidFill>
                <a:latin typeface="Franklin Gothic Book"/>
                <a:cs typeface="Franklin Gothic Book"/>
              </a:rPr>
              <a:t>ing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5654" y="2565446"/>
            <a:ext cx="2376805" cy="338455"/>
          </a:xfrm>
          <a:custGeom>
            <a:avLst/>
            <a:gdLst/>
            <a:ahLst/>
            <a:cxnLst/>
            <a:rect l="l" t="t" r="r" b="b"/>
            <a:pathLst>
              <a:path w="2376805" h="338455">
                <a:moveTo>
                  <a:pt x="0" y="338139"/>
                </a:moveTo>
                <a:lnTo>
                  <a:pt x="2376546" y="338139"/>
                </a:lnTo>
                <a:lnTo>
                  <a:pt x="2376546" y="0"/>
                </a:lnTo>
                <a:lnTo>
                  <a:pt x="0" y="0"/>
                </a:lnTo>
                <a:lnTo>
                  <a:pt x="0" y="338139"/>
                </a:lnTo>
                <a:close/>
              </a:path>
            </a:pathLst>
          </a:custGeom>
          <a:solidFill>
            <a:srgbClr val="79C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4644" y="2632807"/>
            <a:ext cx="21043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7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ne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Characteri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tics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5654" y="3436930"/>
            <a:ext cx="2376805" cy="338455"/>
          </a:xfrm>
          <a:prstGeom prst="rect">
            <a:avLst/>
          </a:prstGeom>
          <a:solidFill>
            <a:srgbClr val="79CBE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1600" spc="-7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rain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n</a:t>
            </a:r>
            <a:r>
              <a:rPr sz="1600" spc="-10" dirty="0">
                <a:latin typeface="Arial"/>
                <a:cs typeface="Arial"/>
              </a:rPr>
              <a:t>g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Arial"/>
                <a:cs typeface="Arial"/>
              </a:rPr>
              <a:t>De</a:t>
            </a:r>
            <a:r>
              <a:rPr sz="1600" spc="-10" dirty="0">
                <a:latin typeface="Arial"/>
                <a:cs typeface="Arial"/>
              </a:rPr>
              <a:t>si</a:t>
            </a:r>
            <a:r>
              <a:rPr sz="1600" spc="-15" dirty="0">
                <a:latin typeface="Arial"/>
                <a:cs typeface="Arial"/>
              </a:rPr>
              <a:t>gn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4229" y="4271903"/>
            <a:ext cx="2348230" cy="339725"/>
          </a:xfrm>
          <a:custGeom>
            <a:avLst/>
            <a:gdLst/>
            <a:ahLst/>
            <a:cxnLst/>
            <a:rect l="l" t="t" r="r" b="b"/>
            <a:pathLst>
              <a:path w="2348230" h="339725">
                <a:moveTo>
                  <a:pt x="0" y="339720"/>
                </a:moveTo>
                <a:lnTo>
                  <a:pt x="2347971" y="339720"/>
                </a:lnTo>
                <a:lnTo>
                  <a:pt x="2347971" y="0"/>
                </a:lnTo>
                <a:lnTo>
                  <a:pt x="0" y="0"/>
                </a:lnTo>
                <a:lnTo>
                  <a:pt x="0" y="339720"/>
                </a:lnTo>
                <a:close/>
              </a:path>
            </a:pathLst>
          </a:custGeom>
          <a:solidFill>
            <a:srgbClr val="79C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2993" y="4339688"/>
            <a:ext cx="16929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45" dirty="0">
                <a:latin typeface="Arial"/>
                <a:cs typeface="Arial"/>
              </a:rPr>
              <a:t>W</a:t>
            </a:r>
            <a:r>
              <a:rPr sz="1600" spc="-15" dirty="0">
                <a:latin typeface="Arial"/>
                <a:cs typeface="Arial"/>
              </a:rPr>
              <a:t>or</a:t>
            </a:r>
            <a:r>
              <a:rPr sz="1600" spc="-10" dirty="0">
                <a:latin typeface="Arial"/>
                <a:cs typeface="Arial"/>
              </a:rPr>
              <a:t>k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Envir</a:t>
            </a:r>
            <a:r>
              <a:rPr sz="1600" spc="-15" dirty="0">
                <a:latin typeface="Arial"/>
                <a:cs typeface="Arial"/>
              </a:rPr>
              <a:t>onment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84726" y="3267075"/>
            <a:ext cx="1079500" cy="647700"/>
          </a:xfrm>
          <a:prstGeom prst="rect">
            <a:avLst/>
          </a:prstGeom>
          <a:solidFill>
            <a:srgbClr val="F3A176"/>
          </a:solidFill>
          <a:ln w="12700">
            <a:solidFill>
              <a:srgbClr val="1E768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9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Learni</a:t>
            </a:r>
            <a:r>
              <a:rPr sz="1600" spc="-10" dirty="0">
                <a:latin typeface="Arial"/>
                <a:cs typeface="Arial"/>
              </a:rPr>
              <a:t>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43715" y="3200461"/>
            <a:ext cx="2089150" cy="811530"/>
          </a:xfrm>
          <a:prstGeom prst="rect">
            <a:avLst/>
          </a:prstGeom>
          <a:solidFill>
            <a:srgbClr val="EC767B"/>
          </a:solidFill>
          <a:ln w="12700">
            <a:solidFill>
              <a:srgbClr val="1E768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755">
              <a:lnSpc>
                <a:spcPct val="100000"/>
              </a:lnSpc>
            </a:pPr>
            <a:r>
              <a:rPr sz="1400" spc="-5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ransf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raining</a:t>
            </a:r>
            <a:endParaRPr sz="1400">
              <a:latin typeface="Arial"/>
              <a:cs typeface="Arial"/>
            </a:endParaRPr>
          </a:p>
          <a:p>
            <a:pPr marL="358775" indent="-160020">
              <a:lnSpc>
                <a:spcPct val="100000"/>
              </a:lnSpc>
              <a:buFont typeface="Arial"/>
              <a:buChar char="•"/>
              <a:tabLst>
                <a:tab pos="359410" algn="l"/>
              </a:tabLst>
            </a:pPr>
            <a:r>
              <a:rPr sz="1400" dirty="0">
                <a:latin typeface="Arial"/>
                <a:cs typeface="Arial"/>
              </a:rPr>
              <a:t>Generaliz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ion</a:t>
            </a:r>
            <a:endParaRPr sz="1400">
              <a:latin typeface="Arial"/>
              <a:cs typeface="Arial"/>
            </a:endParaRPr>
          </a:p>
          <a:p>
            <a:pPr marL="358775" indent="-160020">
              <a:lnSpc>
                <a:spcPct val="100000"/>
              </a:lnSpc>
              <a:buFont typeface="Arial"/>
              <a:buChar char="•"/>
              <a:tabLst>
                <a:tab pos="359410" algn="l"/>
              </a:tabLst>
            </a:pP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ain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enance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32216" y="2852684"/>
            <a:ext cx="1692275" cy="0"/>
          </a:xfrm>
          <a:custGeom>
            <a:avLst/>
            <a:gdLst/>
            <a:ahLst/>
            <a:cxnLst/>
            <a:rect l="l" t="t" r="r" b="b"/>
            <a:pathLst>
              <a:path w="1692275">
                <a:moveTo>
                  <a:pt x="0" y="0"/>
                </a:moveTo>
                <a:lnTo>
                  <a:pt x="1692249" y="0"/>
                </a:lnTo>
              </a:path>
            </a:pathLst>
          </a:custGeom>
          <a:ln w="12700">
            <a:solidFill>
              <a:srgbClr val="1C83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32216" y="4365629"/>
            <a:ext cx="1692275" cy="0"/>
          </a:xfrm>
          <a:custGeom>
            <a:avLst/>
            <a:gdLst/>
            <a:ahLst/>
            <a:cxnLst/>
            <a:rect l="l" t="t" r="r" b="b"/>
            <a:pathLst>
              <a:path w="1692275">
                <a:moveTo>
                  <a:pt x="0" y="0"/>
                </a:moveTo>
                <a:lnTo>
                  <a:pt x="1692249" y="0"/>
                </a:lnTo>
              </a:path>
            </a:pathLst>
          </a:custGeom>
          <a:ln w="12700">
            <a:solidFill>
              <a:srgbClr val="1C83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72649" y="2852662"/>
            <a:ext cx="103505" cy="347980"/>
          </a:xfrm>
          <a:custGeom>
            <a:avLst/>
            <a:gdLst/>
            <a:ahLst/>
            <a:cxnLst/>
            <a:rect l="l" t="t" r="r" b="b"/>
            <a:pathLst>
              <a:path w="103504" h="347980">
                <a:moveTo>
                  <a:pt x="7132" y="251725"/>
                </a:moveTo>
                <a:lnTo>
                  <a:pt x="4084" y="253493"/>
                </a:lnTo>
                <a:lnTo>
                  <a:pt x="1036" y="255291"/>
                </a:lnTo>
                <a:lnTo>
                  <a:pt x="0" y="259101"/>
                </a:lnTo>
                <a:lnTo>
                  <a:pt x="1798" y="262149"/>
                </a:lnTo>
                <a:lnTo>
                  <a:pt x="51694" y="347737"/>
                </a:lnTo>
                <a:lnTo>
                  <a:pt x="59055" y="335148"/>
                </a:lnTo>
                <a:lnTo>
                  <a:pt x="45360" y="335148"/>
                </a:lnTo>
                <a:lnTo>
                  <a:pt x="45360" y="311516"/>
                </a:lnTo>
                <a:lnTo>
                  <a:pt x="12832" y="255779"/>
                </a:lnTo>
                <a:lnTo>
                  <a:pt x="11064" y="252731"/>
                </a:lnTo>
                <a:lnTo>
                  <a:pt x="7132" y="251725"/>
                </a:lnTo>
                <a:close/>
              </a:path>
              <a:path w="103504" h="347980">
                <a:moveTo>
                  <a:pt x="45360" y="311516"/>
                </a:moveTo>
                <a:lnTo>
                  <a:pt x="45360" y="335148"/>
                </a:lnTo>
                <a:lnTo>
                  <a:pt x="58064" y="335148"/>
                </a:lnTo>
                <a:lnTo>
                  <a:pt x="58064" y="331979"/>
                </a:lnTo>
                <a:lnTo>
                  <a:pt x="46238" y="331979"/>
                </a:lnTo>
                <a:lnTo>
                  <a:pt x="51768" y="322496"/>
                </a:lnTo>
                <a:lnTo>
                  <a:pt x="45360" y="311516"/>
                </a:lnTo>
                <a:close/>
              </a:path>
              <a:path w="103504" h="347980">
                <a:moveTo>
                  <a:pt x="96408" y="251725"/>
                </a:moveTo>
                <a:lnTo>
                  <a:pt x="92476" y="252731"/>
                </a:lnTo>
                <a:lnTo>
                  <a:pt x="90677" y="255779"/>
                </a:lnTo>
                <a:lnTo>
                  <a:pt x="58064" y="311700"/>
                </a:lnTo>
                <a:lnTo>
                  <a:pt x="58064" y="335148"/>
                </a:lnTo>
                <a:lnTo>
                  <a:pt x="59055" y="335148"/>
                </a:lnTo>
                <a:lnTo>
                  <a:pt x="101742" y="262149"/>
                </a:lnTo>
                <a:lnTo>
                  <a:pt x="103510" y="259101"/>
                </a:lnTo>
                <a:lnTo>
                  <a:pt x="102504" y="255291"/>
                </a:lnTo>
                <a:lnTo>
                  <a:pt x="99456" y="253493"/>
                </a:lnTo>
                <a:lnTo>
                  <a:pt x="96408" y="251725"/>
                </a:lnTo>
                <a:close/>
              </a:path>
              <a:path w="103504" h="347980">
                <a:moveTo>
                  <a:pt x="51768" y="322496"/>
                </a:moveTo>
                <a:lnTo>
                  <a:pt x="46238" y="331979"/>
                </a:lnTo>
                <a:lnTo>
                  <a:pt x="57302" y="331979"/>
                </a:lnTo>
                <a:lnTo>
                  <a:pt x="51768" y="322496"/>
                </a:lnTo>
                <a:close/>
              </a:path>
              <a:path w="103504" h="347980">
                <a:moveTo>
                  <a:pt x="58064" y="311700"/>
                </a:moveTo>
                <a:lnTo>
                  <a:pt x="51768" y="322496"/>
                </a:lnTo>
                <a:lnTo>
                  <a:pt x="57302" y="331979"/>
                </a:lnTo>
                <a:lnTo>
                  <a:pt x="58064" y="331979"/>
                </a:lnTo>
                <a:lnTo>
                  <a:pt x="58064" y="311700"/>
                </a:lnTo>
                <a:close/>
              </a:path>
              <a:path w="103504" h="347980">
                <a:moveTo>
                  <a:pt x="58064" y="0"/>
                </a:moveTo>
                <a:lnTo>
                  <a:pt x="45360" y="0"/>
                </a:lnTo>
                <a:lnTo>
                  <a:pt x="45360" y="311516"/>
                </a:lnTo>
                <a:lnTo>
                  <a:pt x="51768" y="322496"/>
                </a:lnTo>
                <a:lnTo>
                  <a:pt x="58064" y="311700"/>
                </a:lnTo>
                <a:lnTo>
                  <a:pt x="58064" y="0"/>
                </a:lnTo>
                <a:close/>
              </a:path>
            </a:pathLst>
          </a:custGeom>
          <a:solidFill>
            <a:srgbClr val="1C83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72649" y="3914775"/>
            <a:ext cx="103505" cy="450850"/>
          </a:xfrm>
          <a:custGeom>
            <a:avLst/>
            <a:gdLst/>
            <a:ahLst/>
            <a:cxnLst/>
            <a:rect l="l" t="t" r="r" b="b"/>
            <a:pathLst>
              <a:path w="103504" h="450850">
                <a:moveTo>
                  <a:pt x="51768" y="25234"/>
                </a:moveTo>
                <a:lnTo>
                  <a:pt x="45354" y="36225"/>
                </a:lnTo>
                <a:lnTo>
                  <a:pt x="45354" y="450854"/>
                </a:lnTo>
                <a:lnTo>
                  <a:pt x="58058" y="450854"/>
                </a:lnTo>
                <a:lnTo>
                  <a:pt x="58058" y="36019"/>
                </a:lnTo>
                <a:lnTo>
                  <a:pt x="51768" y="25234"/>
                </a:lnTo>
                <a:close/>
              </a:path>
              <a:path w="103504" h="450850">
                <a:moveTo>
                  <a:pt x="51694" y="0"/>
                </a:moveTo>
                <a:lnTo>
                  <a:pt x="1798" y="85593"/>
                </a:lnTo>
                <a:lnTo>
                  <a:pt x="0" y="88641"/>
                </a:lnTo>
                <a:lnTo>
                  <a:pt x="1036" y="92451"/>
                </a:lnTo>
                <a:lnTo>
                  <a:pt x="7132" y="96011"/>
                </a:lnTo>
                <a:lnTo>
                  <a:pt x="11064" y="95000"/>
                </a:lnTo>
                <a:lnTo>
                  <a:pt x="12832" y="91952"/>
                </a:lnTo>
                <a:lnTo>
                  <a:pt x="45354" y="36225"/>
                </a:lnTo>
                <a:lnTo>
                  <a:pt x="45354" y="12572"/>
                </a:lnTo>
                <a:lnTo>
                  <a:pt x="59045" y="12572"/>
                </a:lnTo>
                <a:lnTo>
                  <a:pt x="51694" y="0"/>
                </a:lnTo>
                <a:close/>
              </a:path>
              <a:path w="103504" h="450850">
                <a:moveTo>
                  <a:pt x="59045" y="12572"/>
                </a:moveTo>
                <a:lnTo>
                  <a:pt x="58058" y="12572"/>
                </a:lnTo>
                <a:lnTo>
                  <a:pt x="58058" y="36019"/>
                </a:lnTo>
                <a:lnTo>
                  <a:pt x="90677" y="91952"/>
                </a:lnTo>
                <a:lnTo>
                  <a:pt x="92476" y="95000"/>
                </a:lnTo>
                <a:lnTo>
                  <a:pt x="96408" y="96011"/>
                </a:lnTo>
                <a:lnTo>
                  <a:pt x="102504" y="92451"/>
                </a:lnTo>
                <a:lnTo>
                  <a:pt x="103510" y="88641"/>
                </a:lnTo>
                <a:lnTo>
                  <a:pt x="101742" y="85593"/>
                </a:lnTo>
                <a:lnTo>
                  <a:pt x="59045" y="12572"/>
                </a:lnTo>
                <a:close/>
              </a:path>
              <a:path w="103504" h="450850">
                <a:moveTo>
                  <a:pt x="58058" y="12572"/>
                </a:moveTo>
                <a:lnTo>
                  <a:pt x="45354" y="12572"/>
                </a:lnTo>
                <a:lnTo>
                  <a:pt x="45354" y="36225"/>
                </a:lnTo>
                <a:lnTo>
                  <a:pt x="51768" y="25234"/>
                </a:lnTo>
                <a:lnTo>
                  <a:pt x="46238" y="15752"/>
                </a:lnTo>
                <a:lnTo>
                  <a:pt x="58058" y="15752"/>
                </a:lnTo>
                <a:lnTo>
                  <a:pt x="58058" y="12572"/>
                </a:lnTo>
                <a:close/>
              </a:path>
              <a:path w="103504" h="450850">
                <a:moveTo>
                  <a:pt x="58058" y="15752"/>
                </a:moveTo>
                <a:lnTo>
                  <a:pt x="57302" y="15752"/>
                </a:lnTo>
                <a:lnTo>
                  <a:pt x="51768" y="25234"/>
                </a:lnTo>
                <a:lnTo>
                  <a:pt x="58058" y="36019"/>
                </a:lnTo>
                <a:lnTo>
                  <a:pt x="58058" y="15752"/>
                </a:lnTo>
                <a:close/>
              </a:path>
              <a:path w="103504" h="450850">
                <a:moveTo>
                  <a:pt x="57302" y="15752"/>
                </a:moveTo>
                <a:lnTo>
                  <a:pt x="46238" y="15752"/>
                </a:lnTo>
                <a:lnTo>
                  <a:pt x="51768" y="25234"/>
                </a:lnTo>
                <a:lnTo>
                  <a:pt x="57302" y="15752"/>
                </a:lnTo>
                <a:close/>
              </a:path>
            </a:pathLst>
          </a:custGeom>
          <a:solidFill>
            <a:srgbClr val="1C83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64114" y="3539246"/>
            <a:ext cx="1080135" cy="103505"/>
          </a:xfrm>
          <a:custGeom>
            <a:avLst/>
            <a:gdLst/>
            <a:ahLst/>
            <a:cxnLst/>
            <a:rect l="l" t="t" r="r" b="b"/>
            <a:pathLst>
              <a:path w="1080135" h="103504">
                <a:moveTo>
                  <a:pt x="1054377" y="51678"/>
                </a:moveTo>
                <a:lnTo>
                  <a:pt x="984503" y="92445"/>
                </a:lnTo>
                <a:lnTo>
                  <a:pt x="983467" y="96255"/>
                </a:lnTo>
                <a:lnTo>
                  <a:pt x="985265" y="99303"/>
                </a:lnTo>
                <a:lnTo>
                  <a:pt x="987033" y="102351"/>
                </a:lnTo>
                <a:lnTo>
                  <a:pt x="990965" y="103357"/>
                </a:lnTo>
                <a:lnTo>
                  <a:pt x="1068712" y="58015"/>
                </a:lnTo>
                <a:lnTo>
                  <a:pt x="1067049" y="58015"/>
                </a:lnTo>
                <a:lnTo>
                  <a:pt x="1067049" y="57149"/>
                </a:lnTo>
                <a:lnTo>
                  <a:pt x="1063751" y="57149"/>
                </a:lnTo>
                <a:lnTo>
                  <a:pt x="1054377" y="51678"/>
                </a:lnTo>
                <a:close/>
              </a:path>
              <a:path w="1080135" h="103504">
                <a:moveTo>
                  <a:pt x="1043487" y="45323"/>
                </a:moveTo>
                <a:lnTo>
                  <a:pt x="0" y="45323"/>
                </a:lnTo>
                <a:lnTo>
                  <a:pt x="0" y="58015"/>
                </a:lnTo>
                <a:lnTo>
                  <a:pt x="1043518" y="58015"/>
                </a:lnTo>
                <a:lnTo>
                  <a:pt x="1054377" y="51678"/>
                </a:lnTo>
                <a:lnTo>
                  <a:pt x="1043487" y="45323"/>
                </a:lnTo>
                <a:close/>
              </a:path>
              <a:path w="1080135" h="103504">
                <a:moveTo>
                  <a:pt x="1068726" y="45323"/>
                </a:moveTo>
                <a:lnTo>
                  <a:pt x="1067049" y="45323"/>
                </a:lnTo>
                <a:lnTo>
                  <a:pt x="1067049" y="58015"/>
                </a:lnTo>
                <a:lnTo>
                  <a:pt x="1068712" y="58015"/>
                </a:lnTo>
                <a:lnTo>
                  <a:pt x="1079601" y="51663"/>
                </a:lnTo>
                <a:lnTo>
                  <a:pt x="1068726" y="45323"/>
                </a:lnTo>
                <a:close/>
              </a:path>
              <a:path w="1080135" h="103504">
                <a:moveTo>
                  <a:pt x="1063751" y="46207"/>
                </a:moveTo>
                <a:lnTo>
                  <a:pt x="1054377" y="51678"/>
                </a:lnTo>
                <a:lnTo>
                  <a:pt x="1063751" y="57149"/>
                </a:lnTo>
                <a:lnTo>
                  <a:pt x="1063751" y="46207"/>
                </a:lnTo>
                <a:close/>
              </a:path>
              <a:path w="1080135" h="103504">
                <a:moveTo>
                  <a:pt x="1067049" y="46207"/>
                </a:moveTo>
                <a:lnTo>
                  <a:pt x="1063751" y="46207"/>
                </a:lnTo>
                <a:lnTo>
                  <a:pt x="1063751" y="57149"/>
                </a:lnTo>
                <a:lnTo>
                  <a:pt x="1067049" y="57149"/>
                </a:lnTo>
                <a:lnTo>
                  <a:pt x="1067049" y="46207"/>
                </a:lnTo>
                <a:close/>
              </a:path>
              <a:path w="1080135" h="103504">
                <a:moveTo>
                  <a:pt x="990965" y="0"/>
                </a:moveTo>
                <a:lnTo>
                  <a:pt x="987033" y="1005"/>
                </a:lnTo>
                <a:lnTo>
                  <a:pt x="985265" y="4053"/>
                </a:lnTo>
                <a:lnTo>
                  <a:pt x="983467" y="7101"/>
                </a:lnTo>
                <a:lnTo>
                  <a:pt x="984503" y="10911"/>
                </a:lnTo>
                <a:lnTo>
                  <a:pt x="1054377" y="51678"/>
                </a:lnTo>
                <a:lnTo>
                  <a:pt x="1063751" y="46207"/>
                </a:lnTo>
                <a:lnTo>
                  <a:pt x="1067049" y="46207"/>
                </a:lnTo>
                <a:lnTo>
                  <a:pt x="1067049" y="45323"/>
                </a:lnTo>
                <a:lnTo>
                  <a:pt x="1068726" y="45323"/>
                </a:lnTo>
                <a:lnTo>
                  <a:pt x="990965" y="0"/>
                </a:lnTo>
                <a:close/>
              </a:path>
            </a:pathLst>
          </a:custGeom>
          <a:solidFill>
            <a:srgbClr val="1C83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32063" y="3540373"/>
            <a:ext cx="1153160" cy="103505"/>
          </a:xfrm>
          <a:custGeom>
            <a:avLst/>
            <a:gdLst/>
            <a:ahLst/>
            <a:cxnLst/>
            <a:rect l="l" t="t" r="r" b="b"/>
            <a:pathLst>
              <a:path w="1153160" h="103504">
                <a:moveTo>
                  <a:pt x="1141695" y="44317"/>
                </a:moveTo>
                <a:lnTo>
                  <a:pt x="1139951" y="44317"/>
                </a:lnTo>
                <a:lnTo>
                  <a:pt x="1140104" y="57028"/>
                </a:lnTo>
                <a:lnTo>
                  <a:pt x="1116617" y="57318"/>
                </a:lnTo>
                <a:lnTo>
                  <a:pt x="1061100" y="90677"/>
                </a:lnTo>
                <a:lnTo>
                  <a:pt x="1058052" y="92445"/>
                </a:lnTo>
                <a:lnTo>
                  <a:pt x="1057168" y="96408"/>
                </a:lnTo>
                <a:lnTo>
                  <a:pt x="1058936" y="99303"/>
                </a:lnTo>
                <a:lnTo>
                  <a:pt x="1060703" y="102351"/>
                </a:lnTo>
                <a:lnTo>
                  <a:pt x="1064666" y="103388"/>
                </a:lnTo>
                <a:lnTo>
                  <a:pt x="1067714" y="101467"/>
                </a:lnTo>
                <a:lnTo>
                  <a:pt x="1152662" y="50535"/>
                </a:lnTo>
                <a:lnTo>
                  <a:pt x="1141695" y="44317"/>
                </a:lnTo>
                <a:close/>
              </a:path>
              <a:path w="1153160" h="103504">
                <a:moveTo>
                  <a:pt x="1116380" y="44609"/>
                </a:moveTo>
                <a:lnTo>
                  <a:pt x="0" y="58430"/>
                </a:lnTo>
                <a:lnTo>
                  <a:pt x="152" y="71109"/>
                </a:lnTo>
                <a:lnTo>
                  <a:pt x="1116617" y="57318"/>
                </a:lnTo>
                <a:lnTo>
                  <a:pt x="1127375" y="50854"/>
                </a:lnTo>
                <a:lnTo>
                  <a:pt x="1116380" y="44609"/>
                </a:lnTo>
                <a:close/>
              </a:path>
              <a:path w="1153160" h="103504">
                <a:moveTo>
                  <a:pt x="1127375" y="50854"/>
                </a:moveTo>
                <a:lnTo>
                  <a:pt x="1116617" y="57318"/>
                </a:lnTo>
                <a:lnTo>
                  <a:pt x="1140104" y="57028"/>
                </a:lnTo>
                <a:lnTo>
                  <a:pt x="1140095" y="56266"/>
                </a:lnTo>
                <a:lnTo>
                  <a:pt x="1136903" y="56266"/>
                </a:lnTo>
                <a:lnTo>
                  <a:pt x="1127375" y="50854"/>
                </a:lnTo>
                <a:close/>
              </a:path>
              <a:path w="1153160" h="103504">
                <a:moveTo>
                  <a:pt x="1136782" y="45201"/>
                </a:moveTo>
                <a:lnTo>
                  <a:pt x="1127375" y="50854"/>
                </a:lnTo>
                <a:lnTo>
                  <a:pt x="1136903" y="56266"/>
                </a:lnTo>
                <a:lnTo>
                  <a:pt x="1136782" y="45201"/>
                </a:lnTo>
                <a:close/>
              </a:path>
              <a:path w="1153160" h="103504">
                <a:moveTo>
                  <a:pt x="1139962" y="45201"/>
                </a:moveTo>
                <a:lnTo>
                  <a:pt x="1136782" y="45201"/>
                </a:lnTo>
                <a:lnTo>
                  <a:pt x="1136903" y="56266"/>
                </a:lnTo>
                <a:lnTo>
                  <a:pt x="1140095" y="56266"/>
                </a:lnTo>
                <a:lnTo>
                  <a:pt x="1139962" y="45201"/>
                </a:lnTo>
                <a:close/>
              </a:path>
              <a:path w="1153160" h="103504">
                <a:moveTo>
                  <a:pt x="1139951" y="44317"/>
                </a:moveTo>
                <a:lnTo>
                  <a:pt x="1116380" y="44609"/>
                </a:lnTo>
                <a:lnTo>
                  <a:pt x="1127375" y="50854"/>
                </a:lnTo>
                <a:lnTo>
                  <a:pt x="1136782" y="45201"/>
                </a:lnTo>
                <a:lnTo>
                  <a:pt x="1139962" y="45201"/>
                </a:lnTo>
                <a:lnTo>
                  <a:pt x="1139951" y="44317"/>
                </a:lnTo>
                <a:close/>
              </a:path>
              <a:path w="1153160" h="103504">
                <a:moveTo>
                  <a:pt x="1063386" y="0"/>
                </a:moveTo>
                <a:lnTo>
                  <a:pt x="1059454" y="1005"/>
                </a:lnTo>
                <a:lnTo>
                  <a:pt x="1057808" y="4053"/>
                </a:lnTo>
                <a:lnTo>
                  <a:pt x="1056010" y="7101"/>
                </a:lnTo>
                <a:lnTo>
                  <a:pt x="1057168" y="11064"/>
                </a:lnTo>
                <a:lnTo>
                  <a:pt x="1060216" y="12710"/>
                </a:lnTo>
                <a:lnTo>
                  <a:pt x="1116380" y="44609"/>
                </a:lnTo>
                <a:lnTo>
                  <a:pt x="1139951" y="44317"/>
                </a:lnTo>
                <a:lnTo>
                  <a:pt x="1141695" y="44317"/>
                </a:lnTo>
                <a:lnTo>
                  <a:pt x="1066434" y="1645"/>
                </a:lnTo>
                <a:lnTo>
                  <a:pt x="1063386" y="0"/>
                </a:lnTo>
                <a:close/>
              </a:path>
            </a:pathLst>
          </a:custGeom>
          <a:solidFill>
            <a:srgbClr val="1C83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32216" y="4508504"/>
            <a:ext cx="4392930" cy="0"/>
          </a:xfrm>
          <a:custGeom>
            <a:avLst/>
            <a:gdLst/>
            <a:ahLst/>
            <a:cxnLst/>
            <a:rect l="l" t="t" r="r" b="b"/>
            <a:pathLst>
              <a:path w="4392930">
                <a:moveTo>
                  <a:pt x="0" y="0"/>
                </a:moveTo>
                <a:lnTo>
                  <a:pt x="4392533" y="0"/>
                </a:lnTo>
              </a:path>
            </a:pathLst>
          </a:custGeom>
          <a:ln w="12700">
            <a:solidFill>
              <a:srgbClr val="1C83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32216" y="2636885"/>
            <a:ext cx="4392930" cy="0"/>
          </a:xfrm>
          <a:custGeom>
            <a:avLst/>
            <a:gdLst/>
            <a:ahLst/>
            <a:cxnLst/>
            <a:rect l="l" t="t" r="r" b="b"/>
            <a:pathLst>
              <a:path w="4392930">
                <a:moveTo>
                  <a:pt x="0" y="0"/>
                </a:moveTo>
                <a:lnTo>
                  <a:pt x="4392533" y="0"/>
                </a:lnTo>
              </a:path>
            </a:pathLst>
          </a:custGeom>
          <a:ln w="12700">
            <a:solidFill>
              <a:srgbClr val="1C83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73055" y="2636754"/>
            <a:ext cx="103505" cy="563880"/>
          </a:xfrm>
          <a:custGeom>
            <a:avLst/>
            <a:gdLst/>
            <a:ahLst/>
            <a:cxnLst/>
            <a:rect l="l" t="t" r="r" b="b"/>
            <a:pathLst>
              <a:path w="103504" h="563880">
                <a:moveTo>
                  <a:pt x="7132" y="467633"/>
                </a:moveTo>
                <a:lnTo>
                  <a:pt x="4084" y="469401"/>
                </a:lnTo>
                <a:lnTo>
                  <a:pt x="1036" y="471199"/>
                </a:lnTo>
                <a:lnTo>
                  <a:pt x="0" y="475009"/>
                </a:lnTo>
                <a:lnTo>
                  <a:pt x="1798" y="478057"/>
                </a:lnTo>
                <a:lnTo>
                  <a:pt x="51694" y="563645"/>
                </a:lnTo>
                <a:lnTo>
                  <a:pt x="59037" y="551057"/>
                </a:lnTo>
                <a:lnTo>
                  <a:pt x="45341" y="551057"/>
                </a:lnTo>
                <a:lnTo>
                  <a:pt x="45341" y="527639"/>
                </a:lnTo>
                <a:lnTo>
                  <a:pt x="10942" y="468639"/>
                </a:lnTo>
                <a:lnTo>
                  <a:pt x="7132" y="467633"/>
                </a:lnTo>
                <a:close/>
              </a:path>
              <a:path w="103504" h="563880">
                <a:moveTo>
                  <a:pt x="45341" y="527639"/>
                </a:moveTo>
                <a:lnTo>
                  <a:pt x="45341" y="551057"/>
                </a:lnTo>
                <a:lnTo>
                  <a:pt x="58033" y="551057"/>
                </a:lnTo>
                <a:lnTo>
                  <a:pt x="58033" y="547887"/>
                </a:lnTo>
                <a:lnTo>
                  <a:pt x="46238" y="547887"/>
                </a:lnTo>
                <a:lnTo>
                  <a:pt x="51694" y="538531"/>
                </a:lnTo>
                <a:lnTo>
                  <a:pt x="45341" y="527639"/>
                </a:lnTo>
                <a:close/>
              </a:path>
              <a:path w="103504" h="563880">
                <a:moveTo>
                  <a:pt x="96286" y="467633"/>
                </a:moveTo>
                <a:lnTo>
                  <a:pt x="92476" y="468639"/>
                </a:lnTo>
                <a:lnTo>
                  <a:pt x="90677" y="471687"/>
                </a:lnTo>
                <a:lnTo>
                  <a:pt x="58046" y="527639"/>
                </a:lnTo>
                <a:lnTo>
                  <a:pt x="58033" y="551057"/>
                </a:lnTo>
                <a:lnTo>
                  <a:pt x="59037" y="551057"/>
                </a:lnTo>
                <a:lnTo>
                  <a:pt x="103388" y="475009"/>
                </a:lnTo>
                <a:lnTo>
                  <a:pt x="102382" y="471199"/>
                </a:lnTo>
                <a:lnTo>
                  <a:pt x="99334" y="469401"/>
                </a:lnTo>
                <a:lnTo>
                  <a:pt x="96286" y="467633"/>
                </a:lnTo>
                <a:close/>
              </a:path>
              <a:path w="103504" h="563880">
                <a:moveTo>
                  <a:pt x="51694" y="538531"/>
                </a:moveTo>
                <a:lnTo>
                  <a:pt x="46238" y="547887"/>
                </a:lnTo>
                <a:lnTo>
                  <a:pt x="57149" y="547887"/>
                </a:lnTo>
                <a:lnTo>
                  <a:pt x="51694" y="538531"/>
                </a:lnTo>
                <a:close/>
              </a:path>
              <a:path w="103504" h="563880">
                <a:moveTo>
                  <a:pt x="58033" y="527661"/>
                </a:moveTo>
                <a:lnTo>
                  <a:pt x="51694" y="538531"/>
                </a:lnTo>
                <a:lnTo>
                  <a:pt x="57149" y="547887"/>
                </a:lnTo>
                <a:lnTo>
                  <a:pt x="58033" y="547887"/>
                </a:lnTo>
                <a:lnTo>
                  <a:pt x="58033" y="527661"/>
                </a:lnTo>
                <a:close/>
              </a:path>
              <a:path w="103504" h="563880">
                <a:moveTo>
                  <a:pt x="58033" y="0"/>
                </a:moveTo>
                <a:lnTo>
                  <a:pt x="45341" y="0"/>
                </a:lnTo>
                <a:lnTo>
                  <a:pt x="45354" y="527661"/>
                </a:lnTo>
                <a:lnTo>
                  <a:pt x="51694" y="538531"/>
                </a:lnTo>
                <a:lnTo>
                  <a:pt x="58033" y="527661"/>
                </a:lnTo>
                <a:lnTo>
                  <a:pt x="58033" y="0"/>
                </a:lnTo>
                <a:close/>
              </a:path>
            </a:pathLst>
          </a:custGeom>
          <a:solidFill>
            <a:srgbClr val="1C83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73055" y="4011548"/>
            <a:ext cx="103505" cy="497205"/>
          </a:xfrm>
          <a:custGeom>
            <a:avLst/>
            <a:gdLst/>
            <a:ahLst/>
            <a:cxnLst/>
            <a:rect l="l" t="t" r="r" b="b"/>
            <a:pathLst>
              <a:path w="103504" h="497204">
                <a:moveTo>
                  <a:pt x="51694" y="25226"/>
                </a:moveTo>
                <a:lnTo>
                  <a:pt x="45354" y="36096"/>
                </a:lnTo>
                <a:lnTo>
                  <a:pt x="45354" y="496955"/>
                </a:lnTo>
                <a:lnTo>
                  <a:pt x="58046" y="496955"/>
                </a:lnTo>
                <a:lnTo>
                  <a:pt x="58033" y="36096"/>
                </a:lnTo>
                <a:lnTo>
                  <a:pt x="51694" y="25226"/>
                </a:lnTo>
                <a:close/>
              </a:path>
              <a:path w="103504" h="497204">
                <a:moveTo>
                  <a:pt x="51694" y="0"/>
                </a:moveTo>
                <a:lnTo>
                  <a:pt x="1798" y="85593"/>
                </a:lnTo>
                <a:lnTo>
                  <a:pt x="0" y="88641"/>
                </a:lnTo>
                <a:lnTo>
                  <a:pt x="1036" y="92582"/>
                </a:lnTo>
                <a:lnTo>
                  <a:pt x="7132" y="96143"/>
                </a:lnTo>
                <a:lnTo>
                  <a:pt x="10942" y="95118"/>
                </a:lnTo>
                <a:lnTo>
                  <a:pt x="45341" y="36118"/>
                </a:lnTo>
                <a:lnTo>
                  <a:pt x="45354" y="12572"/>
                </a:lnTo>
                <a:lnTo>
                  <a:pt x="59027" y="12572"/>
                </a:lnTo>
                <a:lnTo>
                  <a:pt x="51694" y="0"/>
                </a:lnTo>
                <a:close/>
              </a:path>
              <a:path w="103504" h="497204">
                <a:moveTo>
                  <a:pt x="59027" y="12572"/>
                </a:moveTo>
                <a:lnTo>
                  <a:pt x="58046" y="12572"/>
                </a:lnTo>
                <a:lnTo>
                  <a:pt x="58046" y="36118"/>
                </a:lnTo>
                <a:lnTo>
                  <a:pt x="90677" y="92070"/>
                </a:lnTo>
                <a:lnTo>
                  <a:pt x="92476" y="95118"/>
                </a:lnTo>
                <a:lnTo>
                  <a:pt x="96286" y="96143"/>
                </a:lnTo>
                <a:lnTo>
                  <a:pt x="102382" y="92582"/>
                </a:lnTo>
                <a:lnTo>
                  <a:pt x="103388" y="88641"/>
                </a:lnTo>
                <a:lnTo>
                  <a:pt x="59027" y="12572"/>
                </a:lnTo>
                <a:close/>
              </a:path>
              <a:path w="103504" h="497204">
                <a:moveTo>
                  <a:pt x="58046" y="15870"/>
                </a:moveTo>
                <a:lnTo>
                  <a:pt x="57149" y="15870"/>
                </a:lnTo>
                <a:lnTo>
                  <a:pt x="51694" y="25226"/>
                </a:lnTo>
                <a:lnTo>
                  <a:pt x="58046" y="36118"/>
                </a:lnTo>
                <a:lnTo>
                  <a:pt x="58046" y="15870"/>
                </a:lnTo>
                <a:close/>
              </a:path>
              <a:path w="103504" h="497204">
                <a:moveTo>
                  <a:pt x="58046" y="12572"/>
                </a:moveTo>
                <a:lnTo>
                  <a:pt x="45354" y="12572"/>
                </a:lnTo>
                <a:lnTo>
                  <a:pt x="45354" y="36096"/>
                </a:lnTo>
                <a:lnTo>
                  <a:pt x="51694" y="25226"/>
                </a:lnTo>
                <a:lnTo>
                  <a:pt x="46238" y="15870"/>
                </a:lnTo>
                <a:lnTo>
                  <a:pt x="58046" y="15870"/>
                </a:lnTo>
                <a:lnTo>
                  <a:pt x="58046" y="12572"/>
                </a:lnTo>
                <a:close/>
              </a:path>
              <a:path w="103504" h="497204">
                <a:moveTo>
                  <a:pt x="57149" y="15870"/>
                </a:moveTo>
                <a:lnTo>
                  <a:pt x="46238" y="15870"/>
                </a:lnTo>
                <a:lnTo>
                  <a:pt x="51694" y="25226"/>
                </a:lnTo>
                <a:lnTo>
                  <a:pt x="57149" y="15870"/>
                </a:lnTo>
                <a:close/>
              </a:path>
            </a:pathLst>
          </a:custGeom>
          <a:solidFill>
            <a:srgbClr val="1C83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7</a:t>
            </a:fld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162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dirty="0"/>
              <a:t>Learning</a:t>
            </a:r>
            <a:r>
              <a:rPr sz="3800" spc="-35" dirty="0">
                <a:latin typeface="Times New Roman"/>
                <a:cs typeface="Times New Roman"/>
              </a:rPr>
              <a:t> </a:t>
            </a:r>
            <a:r>
              <a:rPr sz="3800" spc="-5" dirty="0"/>
              <a:t>Theories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6" name="object 6"/>
          <p:cNvSpPr/>
          <p:nvPr/>
        </p:nvSpPr>
        <p:spPr>
          <a:xfrm>
            <a:off x="1395983" y="2095500"/>
            <a:ext cx="2080259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5983" y="2276855"/>
            <a:ext cx="2109216" cy="821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54526" y="2129256"/>
            <a:ext cx="1963420" cy="1178560"/>
          </a:xfrm>
          <a:prstGeom prst="rect">
            <a:avLst/>
          </a:prstGeom>
          <a:solidFill>
            <a:srgbClr val="DA1F28"/>
          </a:solidFill>
          <a:ln w="3809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2675"/>
              </a:lnSpc>
            </a:pPr>
            <a:r>
              <a:rPr sz="2400" spc="-5" dirty="0">
                <a:solidFill>
                  <a:srgbClr val="FFFFFF"/>
                </a:solidFill>
                <a:latin typeface="Perpetua"/>
                <a:cs typeface="Perpetua"/>
              </a:rPr>
              <a:t>Reinfo</a:t>
            </a:r>
            <a:r>
              <a:rPr sz="2400" spc="5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2400" dirty="0">
                <a:solidFill>
                  <a:srgbClr val="FFFFFF"/>
                </a:solidFill>
                <a:latin typeface="Perpetua"/>
                <a:cs typeface="Perpetua"/>
              </a:rPr>
              <a:t>cement</a:t>
            </a:r>
            <a:endParaRPr sz="2400">
              <a:latin typeface="Perpetua"/>
              <a:cs typeface="Perpetua"/>
            </a:endParaRPr>
          </a:p>
          <a:p>
            <a:pPr algn="ctr">
              <a:lnSpc>
                <a:spcPts val="2675"/>
              </a:lnSpc>
            </a:pPr>
            <a:r>
              <a:rPr sz="2400" spc="-15" dirty="0">
                <a:solidFill>
                  <a:srgbClr val="FFFFFF"/>
                </a:solidFill>
                <a:latin typeface="Perpetua"/>
                <a:cs typeface="Perpetua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Perpetua"/>
                <a:cs typeface="Perpetua"/>
              </a:rPr>
              <a:t>h</a:t>
            </a:r>
            <a:r>
              <a:rPr sz="2400" dirty="0">
                <a:solidFill>
                  <a:srgbClr val="FFFFFF"/>
                </a:solidFill>
                <a:latin typeface="Perpetua"/>
                <a:cs typeface="Perpetua"/>
              </a:rPr>
              <a:t>eo</a:t>
            </a:r>
            <a:r>
              <a:rPr sz="2400" spc="25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Perpetua"/>
                <a:cs typeface="Perpetua"/>
              </a:rPr>
              <a:t>y</a:t>
            </a:r>
            <a:endParaRPr sz="2400">
              <a:latin typeface="Perpetua"/>
              <a:cs typeface="Perpetu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55491" y="2095500"/>
            <a:ext cx="2080260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8728" y="2276855"/>
            <a:ext cx="2142744" cy="8214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14044" y="2129256"/>
            <a:ext cx="1963420" cy="1178560"/>
          </a:xfrm>
          <a:prstGeom prst="rect">
            <a:avLst/>
          </a:prstGeom>
          <a:solidFill>
            <a:srgbClr val="EB631B"/>
          </a:solidFill>
          <a:ln w="3809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75"/>
              </a:lnSpc>
            </a:pPr>
            <a:r>
              <a:rPr sz="2400" dirty="0">
                <a:solidFill>
                  <a:srgbClr val="FFFFFF"/>
                </a:solidFill>
                <a:latin typeface="Perpetua"/>
                <a:cs typeface="Perpetua"/>
              </a:rPr>
              <a:t>Social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Perpetua"/>
                <a:cs typeface="Perpetua"/>
              </a:rPr>
              <a:t>Lea</a:t>
            </a:r>
            <a:r>
              <a:rPr sz="2400" spc="60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2400" dirty="0">
                <a:solidFill>
                  <a:srgbClr val="FFFFFF"/>
                </a:solidFill>
                <a:latin typeface="Perpetua"/>
                <a:cs typeface="Perpetua"/>
              </a:rPr>
              <a:t>ni</a:t>
            </a:r>
            <a:r>
              <a:rPr sz="2400" spc="5" dirty="0">
                <a:solidFill>
                  <a:srgbClr val="FFFFFF"/>
                </a:solidFill>
                <a:latin typeface="Perpetua"/>
                <a:cs typeface="Perpetua"/>
              </a:rPr>
              <a:t>n</a:t>
            </a:r>
            <a:r>
              <a:rPr sz="2400" dirty="0">
                <a:solidFill>
                  <a:srgbClr val="FFFFFF"/>
                </a:solidFill>
                <a:latin typeface="Perpetua"/>
                <a:cs typeface="Perpetua"/>
              </a:rPr>
              <a:t>g</a:t>
            </a:r>
            <a:endParaRPr sz="2400">
              <a:latin typeface="Perpetua"/>
              <a:cs typeface="Perpetua"/>
            </a:endParaRPr>
          </a:p>
          <a:p>
            <a:pPr marL="635" algn="ctr">
              <a:lnSpc>
                <a:spcPts val="2675"/>
              </a:lnSpc>
            </a:pPr>
            <a:r>
              <a:rPr sz="2400" spc="-15" dirty="0">
                <a:solidFill>
                  <a:srgbClr val="FFFFFF"/>
                </a:solidFill>
                <a:latin typeface="Perpetua"/>
                <a:cs typeface="Perpetua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Perpetua"/>
                <a:cs typeface="Perpetua"/>
              </a:rPr>
              <a:t>h</a:t>
            </a:r>
            <a:r>
              <a:rPr sz="2400" dirty="0">
                <a:solidFill>
                  <a:srgbClr val="FFFFFF"/>
                </a:solidFill>
                <a:latin typeface="Perpetua"/>
                <a:cs typeface="Perpetua"/>
              </a:rPr>
              <a:t>eo</a:t>
            </a:r>
            <a:r>
              <a:rPr sz="2400" spc="25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Perpetua"/>
                <a:cs typeface="Perpetua"/>
              </a:rPr>
              <a:t>y</a:t>
            </a:r>
            <a:endParaRPr sz="2400">
              <a:latin typeface="Perpetua"/>
              <a:cs typeface="Perpetu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15000" y="2095500"/>
            <a:ext cx="2080259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73551" y="2129256"/>
            <a:ext cx="1963420" cy="1178560"/>
          </a:xfrm>
          <a:prstGeom prst="rect">
            <a:avLst/>
          </a:prstGeom>
          <a:solidFill>
            <a:srgbClr val="39629C"/>
          </a:solidFill>
          <a:ln w="3809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939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Perpetua"/>
                <a:cs typeface="Perpetua"/>
              </a:rPr>
              <a:t>Goal</a:t>
            </a:r>
            <a:r>
              <a:rPr sz="2400" spc="-3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Perpetua"/>
                <a:cs typeface="Perpetua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Perpetua"/>
                <a:cs typeface="Perpetua"/>
              </a:rPr>
              <a:t>h</a:t>
            </a:r>
            <a:r>
              <a:rPr sz="2400" dirty="0">
                <a:solidFill>
                  <a:srgbClr val="FFFFFF"/>
                </a:solidFill>
                <a:latin typeface="Perpetua"/>
                <a:cs typeface="Perpetua"/>
              </a:rPr>
              <a:t>eo</a:t>
            </a:r>
            <a:r>
              <a:rPr sz="2400" spc="45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Perpetua"/>
                <a:cs typeface="Perpetua"/>
              </a:rPr>
              <a:t>ies</a:t>
            </a:r>
            <a:endParaRPr sz="2400">
              <a:latin typeface="Perpetua"/>
              <a:cs typeface="Perpetu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95983" y="3470147"/>
            <a:ext cx="2080259" cy="1295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26463" y="3808476"/>
            <a:ext cx="2019300" cy="5059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54526" y="3503532"/>
            <a:ext cx="1963420" cy="1178560"/>
          </a:xfrm>
          <a:prstGeom prst="rect">
            <a:avLst/>
          </a:prstGeom>
          <a:solidFill>
            <a:srgbClr val="464A78"/>
          </a:solidFill>
          <a:ln w="3809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6370">
              <a:lnSpc>
                <a:spcPct val="100000"/>
              </a:lnSpc>
            </a:pPr>
            <a:r>
              <a:rPr sz="2400" spc="-15" dirty="0">
                <a:solidFill>
                  <a:srgbClr val="FFFFFF"/>
                </a:solidFill>
                <a:latin typeface="Perpetua"/>
                <a:cs typeface="Perpetua"/>
              </a:rPr>
              <a:t>Ne</a:t>
            </a:r>
            <a:r>
              <a:rPr sz="2400" spc="-20" dirty="0">
                <a:solidFill>
                  <a:srgbClr val="FFFFFF"/>
                </a:solidFill>
                <a:latin typeface="Perpetua"/>
                <a:cs typeface="Perpetua"/>
              </a:rPr>
              <a:t>e</a:t>
            </a:r>
            <a:r>
              <a:rPr sz="2400" dirty="0">
                <a:solidFill>
                  <a:srgbClr val="FFFFFF"/>
                </a:solidFill>
                <a:latin typeface="Perpetua"/>
                <a:cs typeface="Perpetua"/>
              </a:rPr>
              <a:t>d</a:t>
            </a:r>
            <a:r>
              <a:rPr sz="2400" spc="-3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Perpetua"/>
                <a:cs typeface="Perpetua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Perpetua"/>
                <a:cs typeface="Perpetua"/>
              </a:rPr>
              <a:t>h</a:t>
            </a:r>
            <a:r>
              <a:rPr sz="2400" dirty="0">
                <a:solidFill>
                  <a:srgbClr val="FFFFFF"/>
                </a:solidFill>
                <a:latin typeface="Perpetua"/>
                <a:cs typeface="Perpetua"/>
              </a:rPr>
              <a:t>eo</a:t>
            </a:r>
            <a:r>
              <a:rPr sz="2400" spc="50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Perpetua"/>
                <a:cs typeface="Perpetua"/>
              </a:rPr>
              <a:t>ies</a:t>
            </a:r>
            <a:endParaRPr sz="2400">
              <a:latin typeface="Perpetua"/>
              <a:cs typeface="Perpetu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55491" y="3470147"/>
            <a:ext cx="2080260" cy="1295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614044" y="3503532"/>
            <a:ext cx="1963420" cy="1178560"/>
          </a:xfrm>
          <a:prstGeom prst="rect">
            <a:avLst/>
          </a:prstGeom>
          <a:solidFill>
            <a:srgbClr val="7C3B49"/>
          </a:solidFill>
          <a:ln w="3809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0070" marR="321945" indent="-230504">
              <a:lnSpc>
                <a:spcPts val="2470"/>
              </a:lnSpc>
            </a:pPr>
            <a:r>
              <a:rPr sz="2400" spc="-15" dirty="0">
                <a:solidFill>
                  <a:srgbClr val="FFFFFF"/>
                </a:solidFill>
                <a:latin typeface="Perpetua"/>
                <a:cs typeface="Perpetua"/>
              </a:rPr>
              <a:t>Ex</a:t>
            </a:r>
            <a:r>
              <a:rPr sz="2400" spc="-10" dirty="0">
                <a:solidFill>
                  <a:srgbClr val="FFFFFF"/>
                </a:solidFill>
                <a:latin typeface="Perpetua"/>
                <a:cs typeface="Perpetua"/>
              </a:rPr>
              <a:t>pec</a:t>
            </a:r>
            <a:r>
              <a:rPr sz="2400" spc="-20" dirty="0">
                <a:solidFill>
                  <a:srgbClr val="FFFFFF"/>
                </a:solidFill>
                <a:latin typeface="Perpetua"/>
                <a:cs typeface="Perpetua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Perpetua"/>
                <a:cs typeface="Perpetua"/>
              </a:rPr>
              <a:t>an</a:t>
            </a:r>
            <a:r>
              <a:rPr sz="2400" spc="35" dirty="0">
                <a:solidFill>
                  <a:srgbClr val="FFFFFF"/>
                </a:solidFill>
                <a:latin typeface="Perpetua"/>
                <a:cs typeface="Perpetua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Perpetua"/>
                <a:cs typeface="Perpetua"/>
              </a:rPr>
              <a:t>y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Perpetua"/>
                <a:cs typeface="Perpetua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Perpetua"/>
                <a:cs typeface="Perpetua"/>
              </a:rPr>
              <a:t>h</a:t>
            </a:r>
            <a:r>
              <a:rPr sz="2400" dirty="0">
                <a:solidFill>
                  <a:srgbClr val="FFFFFF"/>
                </a:solidFill>
                <a:latin typeface="Perpetua"/>
                <a:cs typeface="Perpetua"/>
              </a:rPr>
              <a:t>eo</a:t>
            </a:r>
            <a:r>
              <a:rPr sz="2400" spc="25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Perpetua"/>
                <a:cs typeface="Perpetua"/>
              </a:rPr>
              <a:t>y</a:t>
            </a:r>
            <a:endParaRPr sz="2400">
              <a:latin typeface="Perpetua"/>
              <a:cs typeface="Perpet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15000" y="3470147"/>
            <a:ext cx="2080259" cy="1295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07379" y="3651503"/>
            <a:ext cx="2127504" cy="8214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73551" y="3503532"/>
            <a:ext cx="1963420" cy="1178560"/>
          </a:xfrm>
          <a:prstGeom prst="rect">
            <a:avLst/>
          </a:prstGeom>
          <a:solidFill>
            <a:srgbClr val="DA1F28"/>
          </a:solidFill>
          <a:ln w="3809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60705" marR="120650" indent="-431800">
              <a:lnSpc>
                <a:spcPts val="2470"/>
              </a:lnSpc>
            </a:pPr>
            <a:r>
              <a:rPr sz="2400" spc="-5" dirty="0">
                <a:solidFill>
                  <a:srgbClr val="FFFFFF"/>
                </a:solidFill>
                <a:latin typeface="Perpetua"/>
                <a:cs typeface="Perpetua"/>
              </a:rPr>
              <a:t>Ad</a:t>
            </a:r>
            <a:r>
              <a:rPr sz="2400" spc="10" dirty="0">
                <a:solidFill>
                  <a:srgbClr val="FFFFFF"/>
                </a:solidFill>
                <a:latin typeface="Perpetua"/>
                <a:cs typeface="Perpetua"/>
              </a:rPr>
              <a:t>u</a:t>
            </a:r>
            <a:r>
              <a:rPr sz="2400" spc="-5" dirty="0">
                <a:solidFill>
                  <a:srgbClr val="FFFFFF"/>
                </a:solidFill>
                <a:latin typeface="Perpetua"/>
                <a:cs typeface="Perpetua"/>
              </a:rPr>
              <a:t>l</a:t>
            </a:r>
            <a:r>
              <a:rPr sz="2400" dirty="0">
                <a:solidFill>
                  <a:srgbClr val="FFFFFF"/>
                </a:solidFill>
                <a:latin typeface="Perpetua"/>
                <a:cs typeface="Perpetua"/>
              </a:rPr>
              <a:t>t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Perpetua"/>
                <a:cs typeface="Perpetua"/>
              </a:rPr>
              <a:t>Lea</a:t>
            </a:r>
            <a:r>
              <a:rPr sz="2400" spc="65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2400" dirty="0">
                <a:solidFill>
                  <a:srgbClr val="FFFFFF"/>
                </a:solidFill>
                <a:latin typeface="Perpetua"/>
                <a:cs typeface="Perpetua"/>
              </a:rPr>
              <a:t>ni</a:t>
            </a:r>
            <a:r>
              <a:rPr sz="2400" spc="5" dirty="0">
                <a:solidFill>
                  <a:srgbClr val="FFFFFF"/>
                </a:solidFill>
                <a:latin typeface="Perpetua"/>
                <a:cs typeface="Perpetua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Perpetua"/>
                <a:cs typeface="Perpetua"/>
              </a:rPr>
              <a:t>g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Perpetua"/>
                <a:cs typeface="Perpetua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Perpetua"/>
                <a:cs typeface="Perpetua"/>
              </a:rPr>
              <a:t>h</a:t>
            </a:r>
            <a:r>
              <a:rPr sz="2400" dirty="0">
                <a:solidFill>
                  <a:srgbClr val="FFFFFF"/>
                </a:solidFill>
                <a:latin typeface="Perpetua"/>
                <a:cs typeface="Perpetua"/>
              </a:rPr>
              <a:t>eo</a:t>
            </a:r>
            <a:r>
              <a:rPr sz="2400" spc="25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Perpetua"/>
                <a:cs typeface="Perpetua"/>
              </a:rPr>
              <a:t>y</a:t>
            </a:r>
            <a:endParaRPr sz="2400">
              <a:latin typeface="Perpetua"/>
              <a:cs typeface="Perpetu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55491" y="4844796"/>
            <a:ext cx="2080260" cy="12953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21608" y="4867655"/>
            <a:ext cx="1812036" cy="11353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614044" y="4877836"/>
            <a:ext cx="1963420" cy="1178560"/>
          </a:xfrm>
          <a:prstGeom prst="rect">
            <a:avLst/>
          </a:prstGeom>
          <a:solidFill>
            <a:srgbClr val="EB631B"/>
          </a:solidFill>
          <a:ln w="3809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80365" marR="295910" indent="-78105" algn="just">
              <a:lnSpc>
                <a:spcPts val="2470"/>
              </a:lnSpc>
            </a:pPr>
            <a:r>
              <a:rPr sz="2400" spc="-10" dirty="0">
                <a:solidFill>
                  <a:srgbClr val="FFFFFF"/>
                </a:solidFill>
                <a:latin typeface="Perpetua"/>
                <a:cs typeface="Perpetua"/>
              </a:rPr>
              <a:t>Info</a:t>
            </a:r>
            <a:r>
              <a:rPr sz="2400" spc="70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Perpetua"/>
                <a:cs typeface="Perpetua"/>
              </a:rPr>
              <a:t>m</a:t>
            </a:r>
            <a:r>
              <a:rPr sz="2400" spc="-25" dirty="0">
                <a:solidFill>
                  <a:srgbClr val="FFFFFF"/>
                </a:solidFill>
                <a:latin typeface="Perpetua"/>
                <a:cs typeface="Perpetua"/>
              </a:rPr>
              <a:t>a</a:t>
            </a:r>
            <a:r>
              <a:rPr sz="2400" dirty="0">
                <a:solidFill>
                  <a:srgbClr val="FFFFFF"/>
                </a:solidFill>
                <a:latin typeface="Perpetua"/>
                <a:cs typeface="Perpetua"/>
              </a:rPr>
              <a:t>tion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Perpetua"/>
                <a:cs typeface="Perpetua"/>
              </a:rPr>
              <a:t>P</a:t>
            </a:r>
            <a:r>
              <a:rPr sz="2400" spc="-25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Perpetua"/>
                <a:cs typeface="Perpetua"/>
              </a:rPr>
              <a:t>oce</a:t>
            </a:r>
            <a:r>
              <a:rPr sz="2400" spc="-5" dirty="0">
                <a:solidFill>
                  <a:srgbClr val="FFFFFF"/>
                </a:solidFill>
                <a:latin typeface="Perpetua"/>
                <a:cs typeface="Perpetua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Perpetua"/>
                <a:cs typeface="Perpetua"/>
              </a:rPr>
              <a:t>si</a:t>
            </a:r>
            <a:r>
              <a:rPr sz="2400" dirty="0">
                <a:solidFill>
                  <a:srgbClr val="FFFFFF"/>
                </a:solidFill>
                <a:latin typeface="Perpetua"/>
                <a:cs typeface="Perpetua"/>
              </a:rPr>
              <a:t>ng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Perpetua"/>
                <a:cs typeface="Perpetua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Perpetua"/>
                <a:cs typeface="Perpetua"/>
              </a:rPr>
              <a:t>h</a:t>
            </a:r>
            <a:r>
              <a:rPr sz="2400" dirty="0">
                <a:solidFill>
                  <a:srgbClr val="FFFFFF"/>
                </a:solidFill>
                <a:latin typeface="Perpetua"/>
                <a:cs typeface="Perpetua"/>
              </a:rPr>
              <a:t>eo</a:t>
            </a:r>
            <a:r>
              <a:rPr sz="2400" spc="25" dirty="0">
                <a:solidFill>
                  <a:srgbClr val="FFFFFF"/>
                </a:solidFill>
                <a:latin typeface="Perpetua"/>
                <a:cs typeface="Perpetua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Perpetua"/>
                <a:cs typeface="Perpetua"/>
              </a:rPr>
              <a:t>y</a:t>
            </a:r>
            <a:endParaRPr sz="24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328" rIns="0" bIns="0" rtlCol="0">
            <a:spAutoFit/>
          </a:bodyPr>
          <a:lstStyle/>
          <a:p>
            <a:pPr marL="12700">
              <a:lnSpc>
                <a:spcPts val="4530"/>
              </a:lnSpc>
            </a:pPr>
            <a:r>
              <a:rPr sz="3800" spc="-65" dirty="0"/>
              <a:t>R</a:t>
            </a:r>
            <a:r>
              <a:rPr sz="3800" dirty="0"/>
              <a:t>ein</a:t>
            </a:r>
            <a:r>
              <a:rPr sz="3800" spc="-85" dirty="0"/>
              <a:t>f</a:t>
            </a:r>
            <a:r>
              <a:rPr sz="3800" dirty="0"/>
              <a:t>o</a:t>
            </a:r>
            <a:r>
              <a:rPr sz="3800" spc="-65" dirty="0"/>
              <a:t>r</a:t>
            </a:r>
            <a:r>
              <a:rPr sz="3800" dirty="0"/>
              <a:t>cement</a:t>
            </a:r>
            <a:r>
              <a:rPr sz="3800" spc="-50" dirty="0">
                <a:latin typeface="Times New Roman"/>
                <a:cs typeface="Times New Roman"/>
              </a:rPr>
              <a:t> </a:t>
            </a:r>
            <a:r>
              <a:rPr sz="3800" spc="-5" dirty="0"/>
              <a:t>Theo</a:t>
            </a:r>
            <a:r>
              <a:rPr sz="3800" spc="105" dirty="0"/>
              <a:t>r</a:t>
            </a:r>
            <a:r>
              <a:rPr sz="3800" dirty="0"/>
              <a:t>y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4</a:t>
            </a:r>
            <a:r>
              <a:rPr spc="-15" dirty="0"/>
              <a:t>-</a:t>
            </a: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5645"/>
            <a:ext cx="7715884" cy="413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Perpetua"/>
                <a:cs typeface="Perpetua"/>
              </a:rPr>
              <a:t>Em</a:t>
            </a:r>
            <a:r>
              <a:rPr sz="2800" spc="-10" dirty="0">
                <a:latin typeface="Perpetua"/>
                <a:cs typeface="Perpetua"/>
              </a:rPr>
              <a:t>phasizes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45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peo</a:t>
            </a:r>
            <a:r>
              <a:rPr sz="2800" spc="-10" dirty="0">
                <a:latin typeface="Perpetua"/>
                <a:cs typeface="Perpetua"/>
              </a:rPr>
              <a:t>p</a:t>
            </a:r>
            <a:r>
              <a:rPr sz="2800" spc="-15" dirty="0">
                <a:latin typeface="Perpetua"/>
                <a:cs typeface="Perpetua"/>
              </a:rPr>
              <a:t>le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</a:t>
            </a:r>
            <a:r>
              <a:rPr sz="2800" spc="-4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Perpetua"/>
                <a:cs typeface="Perpetua"/>
              </a:rPr>
              <a:t>m</a:t>
            </a:r>
            <a:r>
              <a:rPr sz="2800" spc="-10" dirty="0">
                <a:latin typeface="Perpetua"/>
                <a:cs typeface="Perpetua"/>
              </a:rPr>
              <a:t>oti</a:t>
            </a:r>
            <a:r>
              <a:rPr sz="2800" spc="-75" dirty="0">
                <a:latin typeface="Perpetua"/>
                <a:cs typeface="Perpetua"/>
              </a:rPr>
              <a:t>v</a:t>
            </a:r>
            <a:r>
              <a:rPr sz="2800" spc="-45" dirty="0">
                <a:latin typeface="Perpetua"/>
                <a:cs typeface="Perpetua"/>
              </a:rPr>
              <a:t>a</a:t>
            </a:r>
            <a:r>
              <a:rPr sz="2800" spc="-15" dirty="0">
                <a:latin typeface="Perpetua"/>
                <a:cs typeface="Perpetua"/>
              </a:rPr>
              <a:t>ted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p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rfo</a:t>
            </a:r>
            <a:r>
              <a:rPr sz="2800" spc="75" dirty="0">
                <a:latin typeface="Perpetua"/>
                <a:cs typeface="Perpetua"/>
              </a:rPr>
              <a:t>r</a:t>
            </a:r>
            <a:r>
              <a:rPr sz="2800" spc="-25" dirty="0">
                <a:latin typeface="Perpetua"/>
                <a:cs typeface="Perpetua"/>
              </a:rPr>
              <a:t>m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Perpetua"/>
                <a:cs typeface="Perpetua"/>
              </a:rPr>
              <a:t>a</a:t>
            </a:r>
            <a:r>
              <a:rPr sz="2800" spc="-80" dirty="0">
                <a:latin typeface="Perpetua"/>
                <a:cs typeface="Perpetua"/>
              </a:rPr>
              <a:t>v</a:t>
            </a:r>
            <a:r>
              <a:rPr sz="2800" spc="-15" dirty="0">
                <a:latin typeface="Perpetua"/>
                <a:cs typeface="Perpetua"/>
              </a:rPr>
              <a:t>oid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ce</a:t>
            </a:r>
            <a:r>
              <a:rPr sz="2800" spc="90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tain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beh</a:t>
            </a:r>
            <a:r>
              <a:rPr sz="2800" spc="-105" dirty="0">
                <a:latin typeface="Perpetua"/>
                <a:cs typeface="Perpetua"/>
              </a:rPr>
              <a:t>a</a:t>
            </a:r>
            <a:r>
              <a:rPr sz="2800" spc="-15" dirty="0">
                <a:latin typeface="Perpetua"/>
                <a:cs typeface="Perpetua"/>
              </a:rPr>
              <a:t>vio</a:t>
            </a:r>
            <a:r>
              <a:rPr sz="2800" spc="40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be</a:t>
            </a:r>
            <a:r>
              <a:rPr sz="2800" spc="-10" dirty="0">
                <a:latin typeface="Perpetua"/>
                <a:cs typeface="Perpetua"/>
              </a:rPr>
              <a:t>c</a:t>
            </a:r>
            <a:r>
              <a:rPr sz="2800" spc="-20" dirty="0">
                <a:latin typeface="Perpetua"/>
                <a:cs typeface="Perpetua"/>
              </a:rPr>
              <a:t>aus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of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past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outc</a:t>
            </a:r>
            <a:r>
              <a:rPr sz="2800" spc="-10" dirty="0">
                <a:latin typeface="Perpetua"/>
                <a:cs typeface="Perpetua"/>
              </a:rPr>
              <a:t>o</a:t>
            </a:r>
            <a:r>
              <a:rPr sz="2800" spc="-30" dirty="0">
                <a:latin typeface="Perpetua"/>
                <a:cs typeface="Perpetua"/>
              </a:rPr>
              <a:t>m</a:t>
            </a:r>
            <a:r>
              <a:rPr sz="2800" spc="-10" dirty="0">
                <a:latin typeface="Perpetua"/>
                <a:cs typeface="Perpetua"/>
              </a:rPr>
              <a:t>es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</a:t>
            </a:r>
            <a:r>
              <a:rPr sz="2800" spc="-5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h</a:t>
            </a:r>
            <a:r>
              <a:rPr sz="2800" spc="-110" dirty="0">
                <a:latin typeface="Perpetua"/>
                <a:cs typeface="Perpetua"/>
              </a:rPr>
              <a:t>a</a:t>
            </a:r>
            <a:r>
              <a:rPr sz="2800" spc="-80" dirty="0">
                <a:latin typeface="Perpetua"/>
                <a:cs typeface="Perpetua"/>
              </a:rPr>
              <a:t>v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esulted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f</a:t>
            </a:r>
            <a:r>
              <a:rPr sz="2800" spc="-35" dirty="0">
                <a:latin typeface="Perpetua"/>
                <a:cs typeface="Perpetua"/>
              </a:rPr>
              <a:t>r</a:t>
            </a:r>
            <a:r>
              <a:rPr sz="2800" spc="-20" dirty="0">
                <a:latin typeface="Perpetua"/>
                <a:cs typeface="Perpetua"/>
              </a:rPr>
              <a:t>om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those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beh</a:t>
            </a:r>
            <a:r>
              <a:rPr sz="2800" spc="-110" dirty="0">
                <a:latin typeface="Perpetua"/>
                <a:cs typeface="Perpetua"/>
              </a:rPr>
              <a:t>a</a:t>
            </a:r>
            <a:r>
              <a:rPr sz="2800" spc="-15" dirty="0">
                <a:latin typeface="Perpetua"/>
                <a:cs typeface="Perpetua"/>
              </a:rPr>
              <a:t>vio</a:t>
            </a:r>
            <a:r>
              <a:rPr sz="2800" spc="30" dirty="0">
                <a:latin typeface="Perpetua"/>
                <a:cs typeface="Perpetua"/>
              </a:rPr>
              <a:t>r</a:t>
            </a:r>
            <a:r>
              <a:rPr sz="2800" spc="-10" dirty="0">
                <a:latin typeface="Perpetua"/>
                <a:cs typeface="Perpetua"/>
              </a:rPr>
              <a:t>s</a:t>
            </a:r>
            <a:endParaRPr sz="2800">
              <a:latin typeface="Perpetua"/>
              <a:cs typeface="Perpetua"/>
            </a:endParaRPr>
          </a:p>
          <a:p>
            <a:pPr marL="560705" lvl="1" indent="-228600">
              <a:lnSpc>
                <a:spcPct val="100000"/>
              </a:lnSpc>
              <a:spcBef>
                <a:spcPts val="42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Perpetua"/>
                <a:cs typeface="Perpetua"/>
              </a:rPr>
              <a:t>P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dirty="0">
                <a:latin typeface="Perpetua"/>
                <a:cs typeface="Perpetua"/>
              </a:rPr>
              <a:t>esses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in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einf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spc="-5" dirty="0">
                <a:latin typeface="Perpetua"/>
                <a:cs typeface="Perpetua"/>
              </a:rPr>
              <a:t>rceme</a:t>
            </a:r>
            <a:r>
              <a:rPr sz="2600" spc="-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Perpetua"/>
                <a:cs typeface="Perpetua"/>
              </a:rPr>
              <a:t>th</a:t>
            </a:r>
            <a:r>
              <a:rPr sz="2600" spc="-10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2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y</a:t>
            </a:r>
            <a:endParaRPr sz="2600">
              <a:latin typeface="Perpetua"/>
              <a:cs typeface="Perpetua"/>
            </a:endParaRPr>
          </a:p>
          <a:p>
            <a:pPr marL="835025" lvl="2" indent="-228600">
              <a:lnSpc>
                <a:spcPct val="100000"/>
              </a:lnSpc>
              <a:spcBef>
                <a:spcPts val="459"/>
              </a:spcBef>
              <a:buClr>
                <a:srgbClr val="ACCEDC"/>
              </a:buClr>
              <a:buSzPct val="84090"/>
              <a:buFont typeface="Wingdings 2"/>
              <a:buChar char=""/>
              <a:tabLst>
                <a:tab pos="835660" algn="l"/>
              </a:tabLst>
            </a:pPr>
            <a:r>
              <a:rPr sz="2200" spc="-95" dirty="0">
                <a:latin typeface="Perpetua"/>
                <a:cs typeface="Perpetua"/>
              </a:rPr>
              <a:t>P</a:t>
            </a:r>
            <a:r>
              <a:rPr sz="2200" spc="-10" dirty="0">
                <a:latin typeface="Perpetua"/>
                <a:cs typeface="Perpetua"/>
              </a:rPr>
              <a:t>ositi</a:t>
            </a:r>
            <a:r>
              <a:rPr sz="2200" spc="-65" dirty="0">
                <a:latin typeface="Perpetua"/>
                <a:cs typeface="Perpetua"/>
              </a:rPr>
              <a:t>v</a:t>
            </a:r>
            <a:r>
              <a:rPr sz="2200" spc="-10" dirty="0">
                <a:latin typeface="Perpetua"/>
                <a:cs typeface="Perpetua"/>
              </a:rPr>
              <a:t>e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Perpetua"/>
                <a:cs typeface="Perpetua"/>
              </a:rPr>
              <a:t>r</a:t>
            </a:r>
            <a:r>
              <a:rPr sz="2200" spc="-10" dirty="0">
                <a:latin typeface="Perpetua"/>
                <a:cs typeface="Perpetua"/>
              </a:rPr>
              <a:t>einfo</a:t>
            </a:r>
            <a:r>
              <a:rPr sz="2200" spc="-15" dirty="0">
                <a:latin typeface="Perpetua"/>
                <a:cs typeface="Perpetua"/>
              </a:rPr>
              <a:t>rc</a:t>
            </a:r>
            <a:r>
              <a:rPr sz="2200" spc="-20" dirty="0">
                <a:latin typeface="Perpetua"/>
                <a:cs typeface="Perpetua"/>
              </a:rPr>
              <a:t>ement</a:t>
            </a:r>
            <a:endParaRPr sz="2200">
              <a:latin typeface="Perpetua"/>
              <a:cs typeface="Perpetua"/>
            </a:endParaRPr>
          </a:p>
          <a:p>
            <a:pPr marL="835025" lvl="2" indent="-228600">
              <a:lnSpc>
                <a:spcPct val="100000"/>
              </a:lnSpc>
              <a:spcBef>
                <a:spcPts val="395"/>
              </a:spcBef>
              <a:buClr>
                <a:srgbClr val="ACCEDC"/>
              </a:buClr>
              <a:buSzPct val="84090"/>
              <a:buFont typeface="Wingdings 2"/>
              <a:buChar char=""/>
              <a:tabLst>
                <a:tab pos="835660" algn="l"/>
              </a:tabLst>
            </a:pPr>
            <a:r>
              <a:rPr sz="2200" spc="-15" dirty="0">
                <a:latin typeface="Perpetua"/>
                <a:cs typeface="Perpetua"/>
              </a:rPr>
              <a:t>Ne</a:t>
            </a:r>
            <a:r>
              <a:rPr sz="2200" spc="-20" dirty="0">
                <a:latin typeface="Perpetua"/>
                <a:cs typeface="Perpetua"/>
              </a:rPr>
              <a:t>g</a:t>
            </a:r>
            <a:r>
              <a:rPr sz="2200" spc="-35" dirty="0">
                <a:latin typeface="Perpetua"/>
                <a:cs typeface="Perpetua"/>
              </a:rPr>
              <a:t>a</a:t>
            </a:r>
            <a:r>
              <a:rPr sz="2200" spc="-10" dirty="0">
                <a:latin typeface="Perpetua"/>
                <a:cs typeface="Perpetua"/>
              </a:rPr>
              <a:t>ti</a:t>
            </a:r>
            <a:r>
              <a:rPr sz="2200" spc="-65" dirty="0">
                <a:latin typeface="Perpetua"/>
                <a:cs typeface="Perpetua"/>
              </a:rPr>
              <a:t>v</a:t>
            </a:r>
            <a:r>
              <a:rPr sz="2200" spc="-10" dirty="0">
                <a:latin typeface="Perpetua"/>
                <a:cs typeface="Perpetua"/>
              </a:rPr>
              <a:t>e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Perpetua"/>
                <a:cs typeface="Perpetua"/>
              </a:rPr>
              <a:t>r</a:t>
            </a:r>
            <a:r>
              <a:rPr sz="2200" spc="-10" dirty="0">
                <a:latin typeface="Perpetua"/>
                <a:cs typeface="Perpetua"/>
              </a:rPr>
              <a:t>einfo</a:t>
            </a:r>
            <a:r>
              <a:rPr sz="2200" spc="-15" dirty="0">
                <a:latin typeface="Perpetua"/>
                <a:cs typeface="Perpetua"/>
              </a:rPr>
              <a:t>rc</a:t>
            </a:r>
            <a:r>
              <a:rPr sz="2200" spc="-20" dirty="0">
                <a:latin typeface="Perpetua"/>
                <a:cs typeface="Perpetua"/>
              </a:rPr>
              <a:t>ement</a:t>
            </a:r>
            <a:endParaRPr sz="2200">
              <a:latin typeface="Perpetua"/>
              <a:cs typeface="Perpetua"/>
            </a:endParaRPr>
          </a:p>
          <a:p>
            <a:pPr marL="835025" lvl="2" indent="-228600">
              <a:lnSpc>
                <a:spcPct val="100000"/>
              </a:lnSpc>
              <a:spcBef>
                <a:spcPts val="409"/>
              </a:spcBef>
              <a:buClr>
                <a:srgbClr val="ACCEDC"/>
              </a:buClr>
              <a:buSzPct val="84090"/>
              <a:buFont typeface="Wingdings 2"/>
              <a:buChar char=""/>
              <a:tabLst>
                <a:tab pos="835660" algn="l"/>
              </a:tabLst>
            </a:pPr>
            <a:r>
              <a:rPr sz="2200" spc="-15" dirty="0">
                <a:latin typeface="Perpetua"/>
                <a:cs typeface="Perpetua"/>
              </a:rPr>
              <a:t>Ex</a:t>
            </a:r>
            <a:r>
              <a:rPr sz="2200" spc="-25" dirty="0">
                <a:latin typeface="Perpetua"/>
                <a:cs typeface="Perpetua"/>
              </a:rPr>
              <a:t>t</a:t>
            </a:r>
            <a:r>
              <a:rPr sz="2200" spc="-10" dirty="0">
                <a:latin typeface="Perpetua"/>
                <a:cs typeface="Perpetua"/>
              </a:rPr>
              <a:t>inc</a:t>
            </a:r>
            <a:r>
              <a:rPr sz="2200" spc="-25" dirty="0">
                <a:latin typeface="Perpetua"/>
                <a:cs typeface="Perpetua"/>
              </a:rPr>
              <a:t>t</a:t>
            </a:r>
            <a:r>
              <a:rPr sz="2200" spc="-10" dirty="0">
                <a:latin typeface="Perpetua"/>
                <a:cs typeface="Perpetua"/>
              </a:rPr>
              <a:t>ion</a:t>
            </a:r>
            <a:endParaRPr sz="2200">
              <a:latin typeface="Perpetua"/>
              <a:cs typeface="Perpetua"/>
            </a:endParaRPr>
          </a:p>
          <a:p>
            <a:pPr marL="835025" lvl="2" indent="-228600">
              <a:lnSpc>
                <a:spcPct val="100000"/>
              </a:lnSpc>
              <a:spcBef>
                <a:spcPts val="395"/>
              </a:spcBef>
              <a:buClr>
                <a:srgbClr val="ACCEDC"/>
              </a:buClr>
              <a:buSzPct val="84090"/>
              <a:buFont typeface="Wingdings 2"/>
              <a:buChar char=""/>
              <a:tabLst>
                <a:tab pos="835660" algn="l"/>
              </a:tabLst>
            </a:pPr>
            <a:r>
              <a:rPr sz="2200" spc="-15" dirty="0">
                <a:latin typeface="Perpetua"/>
                <a:cs typeface="Perpetua"/>
              </a:rPr>
              <a:t>P</a:t>
            </a:r>
            <a:r>
              <a:rPr sz="2200" spc="-5" dirty="0">
                <a:latin typeface="Perpetua"/>
                <a:cs typeface="Perpetua"/>
              </a:rPr>
              <a:t>u</a:t>
            </a:r>
            <a:r>
              <a:rPr sz="2200" spc="-10" dirty="0">
                <a:latin typeface="Perpetua"/>
                <a:cs typeface="Perpetua"/>
              </a:rPr>
              <a:t>nishment</a:t>
            </a:r>
            <a:endParaRPr sz="2200">
              <a:latin typeface="Perpetua"/>
              <a:cs typeface="Perpetua"/>
            </a:endParaRPr>
          </a:p>
          <a:p>
            <a:pPr marL="285115" marR="264795" indent="-272415">
              <a:lnSpc>
                <a:spcPct val="100000"/>
              </a:lnSpc>
              <a:spcBef>
                <a:spcPts val="515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Perpetua"/>
                <a:cs typeface="Perpetua"/>
              </a:rPr>
              <a:t>The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trainer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n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10" dirty="0">
                <a:latin typeface="Perpetua"/>
                <a:cs typeface="Perpetua"/>
              </a:rPr>
              <a:t>e</a:t>
            </a:r>
            <a:r>
              <a:rPr sz="2800" spc="-15" dirty="0">
                <a:latin typeface="Perpetua"/>
                <a:cs typeface="Perpetua"/>
              </a:rPr>
              <a:t>ds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to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identify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wh</a:t>
            </a:r>
            <a:r>
              <a:rPr sz="2800" spc="-50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outcom</a:t>
            </a:r>
            <a:r>
              <a:rPr sz="2800" spc="-10" dirty="0">
                <a:latin typeface="Perpetua"/>
                <a:cs typeface="Perpetua"/>
              </a:rPr>
              <a:t>es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the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lea</a:t>
            </a:r>
            <a:r>
              <a:rPr sz="2800" spc="70" dirty="0">
                <a:latin typeface="Perpetua"/>
                <a:cs typeface="Perpetua"/>
              </a:rPr>
              <a:t>r</a:t>
            </a:r>
            <a:r>
              <a:rPr sz="2800" spc="-15" dirty="0">
                <a:latin typeface="Perpetua"/>
                <a:cs typeface="Perpetua"/>
              </a:rPr>
              <a:t>ner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finds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Perpetua"/>
                <a:cs typeface="Perpetua"/>
              </a:rPr>
              <a:t>m</a:t>
            </a:r>
            <a:r>
              <a:rPr sz="2800" spc="-10" dirty="0">
                <a:latin typeface="Perpetua"/>
                <a:cs typeface="Perpetua"/>
              </a:rPr>
              <a:t>ost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Perpetua"/>
                <a:cs typeface="Perpetua"/>
              </a:rPr>
              <a:t>positi</a:t>
            </a:r>
            <a:r>
              <a:rPr sz="2800" spc="-85" dirty="0">
                <a:latin typeface="Perpetua"/>
                <a:cs typeface="Perpetua"/>
              </a:rPr>
              <a:t>v</a:t>
            </a:r>
            <a:r>
              <a:rPr sz="2800" spc="-15" dirty="0">
                <a:latin typeface="Perpetua"/>
                <a:cs typeface="Perpetua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Perpetua"/>
                <a:cs typeface="Perpetua"/>
              </a:rPr>
              <a:t>an</a:t>
            </a:r>
            <a:r>
              <a:rPr sz="2800" spc="-15" dirty="0">
                <a:latin typeface="Perpetua"/>
                <a:cs typeface="Perpetua"/>
              </a:rPr>
              <a:t>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Perpetua"/>
                <a:cs typeface="Perpetua"/>
              </a:rPr>
              <a:t>neg</a:t>
            </a:r>
            <a:r>
              <a:rPr sz="2800" spc="-35" dirty="0">
                <a:latin typeface="Perpetua"/>
                <a:cs typeface="Perpetua"/>
              </a:rPr>
              <a:t>a</a:t>
            </a:r>
            <a:r>
              <a:rPr sz="2800" spc="-10" dirty="0">
                <a:latin typeface="Perpetua"/>
                <a:cs typeface="Perpetua"/>
              </a:rPr>
              <a:t>ti</a:t>
            </a:r>
            <a:r>
              <a:rPr sz="2800" spc="-85" dirty="0">
                <a:latin typeface="Perpetua"/>
                <a:cs typeface="Perpetua"/>
              </a:rPr>
              <a:t>v</a:t>
            </a:r>
            <a:r>
              <a:rPr sz="2800" spc="-15" dirty="0">
                <a:latin typeface="Perpetua"/>
                <a:cs typeface="Perpetua"/>
              </a:rPr>
              <a:t>e</a:t>
            </a:r>
            <a:endParaRPr sz="2800">
              <a:latin typeface="Perpetua"/>
              <a:cs typeface="Perpetu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eshwik lecture 1">
  <a:themeElements>
    <a:clrScheme name="oeshwik1">
      <a:dk1>
        <a:srgbClr val="000000"/>
      </a:dk1>
      <a:lt1>
        <a:srgbClr val="C5D5FF"/>
      </a:lt1>
      <a:dk2>
        <a:srgbClr val="565F6A"/>
      </a:dk2>
      <a:lt2>
        <a:srgbClr val="A1CBE7"/>
      </a:lt2>
      <a:accent1>
        <a:srgbClr val="D51D59"/>
      </a:accent1>
      <a:accent2>
        <a:srgbClr val="ED9B12"/>
      </a:accent2>
      <a:accent3>
        <a:srgbClr val="2BA509"/>
      </a:accent3>
      <a:accent4>
        <a:srgbClr val="FFC000"/>
      </a:accent4>
      <a:accent5>
        <a:srgbClr val="253AC4"/>
      </a:accent5>
      <a:accent6>
        <a:srgbClr val="AD1D9F"/>
      </a:accent6>
      <a:hlink>
        <a:srgbClr val="000000"/>
      </a:hlink>
      <a:folHlink>
        <a:srgbClr val="00000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shwik lecture 1" id="{D219B81A-0A01-C84E-BEF7-68DA7DF79519}" vid="{EC42BE9F-4F13-4F47-8A17-E1E9EA21E50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Oeshwik lecture 1</Template>
  <TotalTime>0</TotalTime>
  <Words>2553</Words>
  <Application>Microsoft Macintosh PowerPoint</Application>
  <PresentationFormat>On-screen Show (4:3)</PresentationFormat>
  <Paragraphs>409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Franklin Gothic Book</vt:lpstr>
      <vt:lpstr>Perpetua</vt:lpstr>
      <vt:lpstr>Times New Roman</vt:lpstr>
      <vt:lpstr>Wingdings 2</vt:lpstr>
      <vt:lpstr>Oeshwik lecture 1</vt:lpstr>
      <vt:lpstr>PowerPoint Presentation</vt:lpstr>
      <vt:lpstr>Objectives</vt:lpstr>
      <vt:lpstr>Objectives</vt:lpstr>
      <vt:lpstr>Introduction</vt:lpstr>
      <vt:lpstr>Introduction</vt:lpstr>
      <vt:lpstr>Table 4.1 – Learning Outcomes</vt:lpstr>
      <vt:lpstr>PowerPoint Presentation</vt:lpstr>
      <vt:lpstr>Learning Theories</vt:lpstr>
      <vt:lpstr>Reinforcement Theory</vt:lpstr>
      <vt:lpstr>Reinforcement Theory</vt:lpstr>
      <vt:lpstr>Social Learning Theory</vt:lpstr>
      <vt:lpstr>Social Learning Theory</vt:lpstr>
      <vt:lpstr>Figure 4.2 - Processes of Social Learning Theory</vt:lpstr>
      <vt:lpstr>Goal Theories</vt:lpstr>
      <vt:lpstr>Goal Theories</vt:lpstr>
      <vt:lpstr>Goal Theories</vt:lpstr>
      <vt:lpstr>Goal Theories</vt:lpstr>
      <vt:lpstr>Need Theories</vt:lpstr>
      <vt:lpstr>Need Theories</vt:lpstr>
      <vt:lpstr>Need Theories</vt:lpstr>
      <vt:lpstr>Expectancy Theory</vt:lpstr>
      <vt:lpstr>PowerPoint Presentation</vt:lpstr>
      <vt:lpstr>Adult Learning Theory</vt:lpstr>
      <vt:lpstr>Adult Learning Theory</vt:lpstr>
      <vt:lpstr>PowerPoint Presentation</vt:lpstr>
      <vt:lpstr>Information Processing Theory</vt:lpstr>
      <vt:lpstr>Information Processing Theory</vt:lpstr>
      <vt:lpstr>PowerPoint Presentation</vt:lpstr>
      <vt:lpstr>Transfer of Training Theory</vt:lpstr>
      <vt:lpstr>Table 4.3 - Transfer of Training Theories</vt:lpstr>
      <vt:lpstr>The Learning Process</vt:lpstr>
      <vt:lpstr>The Learning Process</vt:lpstr>
      <vt:lpstr>The Learning Process</vt:lpstr>
      <vt:lpstr>Table 4.5 – Learning Styles</vt:lpstr>
      <vt:lpstr>The Learning Process</vt:lpstr>
      <vt:lpstr>PowerPoint Presentation</vt:lpstr>
      <vt:lpstr>PowerPoint Presentation</vt:lpstr>
      <vt:lpstr>The Learning Process</vt:lpstr>
      <vt:lpstr>The Learning Process</vt:lpstr>
      <vt:lpstr>The Learning Process</vt:lpstr>
      <vt:lpstr>The Learning Process</vt:lpstr>
      <vt:lpstr>The Learning Process</vt:lpstr>
      <vt:lpstr>PowerPoint Presentation</vt:lpstr>
      <vt:lpstr>The Learning Process</vt:lpstr>
      <vt:lpstr>The Learning Process</vt:lpstr>
      <vt:lpstr>The Learning Process</vt:lpstr>
      <vt:lpstr>Encourage Trainee Responsibility and Self- Management</vt:lpstr>
      <vt:lpstr>Ensure that the Work Environment Supports Learning and Transfer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Oeshwik Ahmed</cp:lastModifiedBy>
  <cp:revision>2</cp:revision>
  <dcterms:created xsi:type="dcterms:W3CDTF">2018-04-30T21:37:12Z</dcterms:created>
  <dcterms:modified xsi:type="dcterms:W3CDTF">2018-05-26T17:32:46Z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2018-04-30T00:00:00Z</vt:filetime>
  </property>
  <property fmtid="{D5CDD505-2E9C-101B-9397-08002B2CF9AE}" pid="3" name="LastSaved">
    <vt:filetime>2018-04-30T00:00:00Z</vt:filetime>
  </property>
</Properties>
</file>